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63" r:id="rId3"/>
    <p:sldId id="266" r:id="rId4"/>
    <p:sldId id="259" r:id="rId5"/>
    <p:sldId id="260" r:id="rId6"/>
    <p:sldId id="261" r:id="rId7"/>
    <p:sldId id="264" r:id="rId8"/>
  </p:sldIdLst>
  <p:sldSz cx="9144000" cy="6858000" type="screen4x3"/>
  <p:notesSz cx="6858000" cy="9144000"/>
  <p:custDataLst>
    <p:tags r:id="rId9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52CBC4-DB50-4BB1-84A6-1C1F870CA3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6A465F-5FD1-4DB3-BBD9-8DBE2B8F41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F3472A-4288-43A1-8AD4-5567453444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161D46-C283-4503-BDF3-A69EC3FFEF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C91A65-F2CF-4999-A978-153D3AFC9E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883CC4-230D-4A73-8D84-50F10990E0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E635D7-BDE7-43D6-876C-2E64C54289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5AB31B-0908-4E0E-92CD-BFD953DC1E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B31FFA-9995-401B-9ADD-F18410730B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68C3B3-0C1B-43A8-B723-DA5A07148D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1C53-143B-4D6F-ACB6-3D16ABC105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ACD5E86-71BA-4BA0-A7E7-4FDE83AB6A9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371600" y="4221163"/>
            <a:ext cx="7772400" cy="1470025"/>
          </a:xfrm>
        </p:spPr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500034" y="285728"/>
            <a:ext cx="8643966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C00000"/>
                </a:solidFill>
              </a:rPr>
              <a:t>Проект по окружающему миру </a:t>
            </a:r>
            <a:r>
              <a:rPr lang="ru-RU" sz="5400" b="1" dirty="0" smtClean="0">
                <a:solidFill>
                  <a:srgbClr val="C00000"/>
                </a:solidFill>
              </a:rPr>
              <a:t>«Кто нас защищает»</a:t>
            </a:r>
            <a:endParaRPr lang="ru-RU" sz="4400" b="1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0034" y="4714884"/>
            <a:ext cx="864396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err="1" smtClean="0"/>
              <a:t>Шипицова</a:t>
            </a:r>
            <a:r>
              <a:rPr lang="ru-RU" sz="2800" dirty="0" smtClean="0"/>
              <a:t> Софья</a:t>
            </a:r>
          </a:p>
          <a:p>
            <a:r>
              <a:rPr lang="ru-RU" sz="2800" dirty="0" smtClean="0"/>
              <a:t>ученица 3-в класса </a:t>
            </a:r>
          </a:p>
          <a:p>
            <a:r>
              <a:rPr lang="ru-RU" sz="2800" dirty="0" smtClean="0"/>
              <a:t>Лицей № 18</a:t>
            </a:r>
          </a:p>
          <a:p>
            <a:r>
              <a:rPr lang="ru-RU" sz="2800" dirty="0" smtClean="0"/>
              <a:t>г. Орёл</a:t>
            </a:r>
            <a:endParaRPr lang="ru-RU" sz="2800" dirty="0"/>
          </a:p>
        </p:txBody>
      </p:sp>
      <p:pic>
        <p:nvPicPr>
          <p:cNvPr id="1026" name="Picture 2" descr="C:\Documents and Settings\Администратор\Рабочий стол\pozhar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2143116"/>
            <a:ext cx="3000396" cy="201026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027" name="Picture 3" descr="C:\Documents and Settings\Администратор\Рабочий стол\2786_o9166116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00430" y="3214686"/>
            <a:ext cx="2667019" cy="200026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028" name="Picture 4" descr="C:\Documents and Settings\Администратор\Рабочий стол\_DSC0290_big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86446" y="4235931"/>
            <a:ext cx="3071804" cy="204104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500034" y="0"/>
            <a:ext cx="86439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C00000"/>
                </a:solidFill>
              </a:rPr>
              <a:t>Цель проекта</a:t>
            </a:r>
            <a:endParaRPr lang="ru-RU" sz="5400" b="1" dirty="0">
              <a:solidFill>
                <a:srgbClr val="C0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00034" y="928670"/>
            <a:ext cx="864396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/>
              <a:t>Узнать, какие службы работают </a:t>
            </a:r>
          </a:p>
          <a:p>
            <a:pPr algn="ctr"/>
            <a:r>
              <a:rPr lang="ru-RU" sz="3200" dirty="0" smtClean="0"/>
              <a:t>для спасения нашей жизни.</a:t>
            </a:r>
            <a:endParaRPr lang="ru-RU" sz="3200" dirty="0"/>
          </a:p>
        </p:txBody>
      </p:sp>
      <p:pic>
        <p:nvPicPr>
          <p:cNvPr id="10" name="Picture 2" descr="C:\Documents and Settings\Администратор\Рабочий стол\pozhar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2143116"/>
            <a:ext cx="3000396" cy="201026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1" name="Picture 3" descr="C:\Documents and Settings\Администратор\Рабочий стол\2786_o9166116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00430" y="3214686"/>
            <a:ext cx="2667019" cy="200026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2" name="Picture 4" descr="C:\Documents and Settings\Администратор\Рабочий стол\_DSC0290_big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86446" y="4235931"/>
            <a:ext cx="3071804" cy="204104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2253806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928670"/>
            <a:ext cx="864396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800" dirty="0" smtClean="0"/>
              <a:t>Для того, чтобы обеспечить безопасность повседневной жизни, были созданы специальные службы защиты населения: </a:t>
            </a:r>
            <a:r>
              <a:rPr lang="ru-RU" sz="2800" b="1" i="1" dirty="0" smtClean="0">
                <a:solidFill>
                  <a:srgbClr val="C00000"/>
                </a:solidFill>
              </a:rPr>
              <a:t>полиция</a:t>
            </a:r>
            <a:r>
              <a:rPr lang="ru-RU" sz="2800" dirty="0" smtClean="0"/>
              <a:t>, </a:t>
            </a:r>
            <a:r>
              <a:rPr lang="ru-RU" sz="2800" b="1" i="1" dirty="0" smtClean="0">
                <a:solidFill>
                  <a:srgbClr val="C00000"/>
                </a:solidFill>
              </a:rPr>
              <a:t>скорая медицинская служба</a:t>
            </a:r>
            <a:r>
              <a:rPr lang="ru-RU" sz="2800" dirty="0" smtClean="0"/>
              <a:t>, </a:t>
            </a:r>
            <a:r>
              <a:rPr lang="ru-RU" sz="2800" b="1" i="1" dirty="0" smtClean="0">
                <a:solidFill>
                  <a:srgbClr val="C00000"/>
                </a:solidFill>
              </a:rPr>
              <a:t>пожарная охрана</a:t>
            </a:r>
            <a:r>
              <a:rPr lang="ru-RU" sz="2800" dirty="0" smtClean="0"/>
              <a:t>.</a:t>
            </a:r>
            <a:endParaRPr lang="ru-RU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500034" y="0"/>
            <a:ext cx="864396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C00000"/>
                </a:solidFill>
              </a:rPr>
              <a:t>Службы защиты населения</a:t>
            </a:r>
            <a:endParaRPr lang="ru-RU" sz="4400" b="1" dirty="0">
              <a:solidFill>
                <a:srgbClr val="C00000"/>
              </a:solidFill>
            </a:endParaRPr>
          </a:p>
        </p:txBody>
      </p:sp>
      <p:pic>
        <p:nvPicPr>
          <p:cNvPr id="2051" name="Picture 3" descr="C:\Documents and Settings\Администратор\Рабочий стол\maxresdefault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00166" y="2567279"/>
            <a:ext cx="6786610" cy="381746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6" name="Picture 8" descr="http://image.tsn.ua/media/images/original/Jul2010/245548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429388" y="4429132"/>
            <a:ext cx="2520280" cy="194421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500034" y="0"/>
            <a:ext cx="864396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C00000"/>
                </a:solidFill>
              </a:rPr>
              <a:t>Пожарная охрана</a:t>
            </a:r>
            <a:endParaRPr lang="ru-RU" sz="4400" b="1" dirty="0">
              <a:solidFill>
                <a:srgbClr val="C0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00034" y="751344"/>
            <a:ext cx="8643966" cy="59554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ru-RU" sz="2800" dirty="0" smtClean="0"/>
              <a:t>Служба пожарной охраны создана для организации профилактики пожаров, их тушения и проведения возложенных на них аварийно-спасательных работ.</a:t>
            </a:r>
          </a:p>
          <a:p>
            <a:pPr algn="just">
              <a:spcAft>
                <a:spcPts val="1800"/>
              </a:spcAft>
            </a:pPr>
            <a:r>
              <a:rPr lang="ru-RU" sz="2800" b="1" i="1" dirty="0" smtClean="0">
                <a:solidFill>
                  <a:srgbClr val="C00000"/>
                </a:solidFill>
              </a:rPr>
              <a:t>Основными задачами пожарной охраны являются:</a:t>
            </a:r>
          </a:p>
          <a:p>
            <a:pPr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sz="2800" dirty="0" smtClean="0"/>
              <a:t> </a:t>
            </a:r>
            <a:r>
              <a:rPr lang="ru-RU" sz="2800" b="1" i="1" dirty="0" smtClean="0">
                <a:solidFill>
                  <a:srgbClr val="C00000"/>
                </a:solidFill>
              </a:rPr>
              <a:t>во-первых, </a:t>
            </a:r>
            <a:r>
              <a:rPr lang="ru-RU" sz="2800" dirty="0" smtClean="0"/>
              <a:t>организация и осуществление профилактики пожаров;</a:t>
            </a:r>
          </a:p>
          <a:p>
            <a:pPr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sz="2800" dirty="0" smtClean="0"/>
              <a:t> </a:t>
            </a:r>
            <a:r>
              <a:rPr lang="ru-RU" sz="2800" b="1" i="1" dirty="0" smtClean="0">
                <a:solidFill>
                  <a:srgbClr val="C00000"/>
                </a:solidFill>
              </a:rPr>
              <a:t>во-вторых, </a:t>
            </a:r>
            <a:r>
              <a:rPr lang="ru-RU" sz="2800" dirty="0" smtClean="0"/>
              <a:t>спасение людей и имущества при пожарах;</a:t>
            </a:r>
          </a:p>
          <a:p>
            <a:pPr algn="just">
              <a:buFont typeface="Arial" pitchFamily="34" charset="0"/>
              <a:buChar char="•"/>
            </a:pPr>
            <a:r>
              <a:rPr lang="ru-RU" sz="2800" dirty="0" smtClean="0"/>
              <a:t> </a:t>
            </a:r>
            <a:r>
              <a:rPr lang="ru-RU" sz="2800" b="1" i="1" dirty="0" smtClean="0">
                <a:solidFill>
                  <a:srgbClr val="C00000"/>
                </a:solidFill>
              </a:rPr>
              <a:t>в-третьих, </a:t>
            </a:r>
            <a:r>
              <a:rPr lang="ru-RU" sz="2800" dirty="0" smtClean="0"/>
              <a:t>организация и </a:t>
            </a:r>
          </a:p>
          <a:p>
            <a:pPr algn="just"/>
            <a:r>
              <a:rPr lang="ru-RU" sz="2800" dirty="0" smtClean="0"/>
              <a:t>осуществление тушения пожаров </a:t>
            </a:r>
          </a:p>
          <a:p>
            <a:pPr algn="just"/>
            <a:r>
              <a:rPr lang="ru-RU" sz="2800" dirty="0" smtClean="0"/>
              <a:t>и проведения аварийно-спасательных </a:t>
            </a:r>
          </a:p>
          <a:p>
            <a:pPr algn="just"/>
            <a:r>
              <a:rPr lang="ru-RU" sz="2800" dirty="0" smtClean="0"/>
              <a:t>работ.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://inkazan.ru/wp-content/uploads/2011/12/polits_ria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893472" y="3571876"/>
            <a:ext cx="3964808" cy="264320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500034" y="0"/>
            <a:ext cx="864396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C00000"/>
                </a:solidFill>
              </a:rPr>
              <a:t>Полиция</a:t>
            </a:r>
            <a:endParaRPr lang="ru-RU" sz="4400" b="1" dirty="0">
              <a:solidFill>
                <a:srgbClr val="C0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00034" y="785794"/>
            <a:ext cx="864396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/>
              <a:t>Полиция предназначена для защиты жизни, здоровья, прав и свобод граждан, для противодействия преступности, охраны общественного порядка, собственности и для обеспечения общественной безопасности.</a:t>
            </a:r>
            <a:endParaRPr lang="ru-RU" sz="2800" dirty="0"/>
          </a:p>
        </p:txBody>
      </p:sp>
      <p:pic>
        <p:nvPicPr>
          <p:cNvPr id="3074" name="Picture 2" descr="C:\Documents and Settings\Администратор\Рабочий стол\vneved-ohrana.jpg"/>
          <p:cNvPicPr>
            <a:picLocks noChangeAspect="1" noChangeArrowheads="1"/>
          </p:cNvPicPr>
          <p:nvPr/>
        </p:nvPicPr>
        <p:blipFill>
          <a:blip r:embed="rId3">
            <a:lum bright="10000"/>
          </a:blip>
          <a:srcRect/>
          <a:stretch>
            <a:fillRect/>
          </a:stretch>
        </p:blipFill>
        <p:spPr bwMode="auto">
          <a:xfrm>
            <a:off x="714348" y="3500438"/>
            <a:ext cx="3701787" cy="271464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00034" y="0"/>
            <a:ext cx="864396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C00000"/>
                </a:solidFill>
              </a:rPr>
              <a:t>Скорая медицинская помощь</a:t>
            </a:r>
            <a:endParaRPr lang="ru-RU" sz="4400" b="1" dirty="0">
              <a:solidFill>
                <a:srgbClr val="C0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00034" y="785794"/>
            <a:ext cx="864396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/>
              <a:t>Служба скорой помощи является одним из важнейших звеньев в системе здравоохранения в нашей стране. Создана с целью медицинской помощи гражданам при заболеваниях, несчастных случаях, травмах, отравлениях и других состояниях, требующих срочного медицинского вмешательства.</a:t>
            </a:r>
            <a:endParaRPr lang="ru-RU" sz="2800" dirty="0"/>
          </a:p>
        </p:txBody>
      </p:sp>
      <p:pic>
        <p:nvPicPr>
          <p:cNvPr id="4098" name="Picture 2" descr="C:\Documents and Settings\Администратор\Рабочий стол\1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3571876"/>
            <a:ext cx="3929090" cy="269404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4099" name="Picture 3" descr="C:\Documents and Settings\Администратор\Рабочий стол\emergency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2066" y="3571876"/>
            <a:ext cx="3756557" cy="271464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0034" y="0"/>
            <a:ext cx="86439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C00000"/>
                </a:solidFill>
              </a:rPr>
              <a:t>Вывод</a:t>
            </a:r>
            <a:endParaRPr lang="ru-RU" sz="5400" b="1" dirty="0">
              <a:solidFill>
                <a:srgbClr val="C0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0034" y="928670"/>
            <a:ext cx="864396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/>
              <a:t>Цель проекта достигнута.</a:t>
            </a:r>
          </a:p>
          <a:p>
            <a:pPr algn="ctr"/>
            <a:r>
              <a:rPr lang="ru-RU" sz="3200" dirty="0" smtClean="0"/>
              <a:t>Я узнала, какие службы работают </a:t>
            </a:r>
          </a:p>
          <a:p>
            <a:pPr algn="ctr"/>
            <a:r>
              <a:rPr lang="ru-RU" sz="3200" dirty="0" smtClean="0"/>
              <a:t>для спасения жизни людей.</a:t>
            </a:r>
            <a:endParaRPr lang="ru-RU" sz="3200" dirty="0"/>
          </a:p>
        </p:txBody>
      </p:sp>
      <p:pic>
        <p:nvPicPr>
          <p:cNvPr id="6" name="Picture 2" descr="C:\Documents and Settings\Администратор\Рабочий стол\pozhar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2714620"/>
            <a:ext cx="3000396" cy="201026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7" name="Picture 3" descr="C:\Documents and Settings\Администратор\Рабочий стол\2786_o9166116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8992" y="3643314"/>
            <a:ext cx="2667019" cy="200026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8" name="Picture 4" descr="C:\Documents and Settings\Администратор\Рабочий стол\_DSC0290_big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86446" y="4235931"/>
            <a:ext cx="3071804" cy="204104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269835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44366a3261f7d6a577a6cda6890865928b5611a"/>
</p:tagLst>
</file>

<file path=ppt/theme/theme1.xml><?xml version="1.0" encoding="utf-8"?>
<a:theme xmlns:a="http://schemas.openxmlformats.org/drawingml/2006/main" name="bloknot_01">
  <a:themeElements>
    <a:clrScheme name="Оформление по умолчанию 1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800000"/>
      </a:hlink>
      <a:folHlink>
        <a:srgbClr val="FFCC99"/>
      </a:folHlink>
    </a:clrScheme>
    <a:fontScheme name="Оформление по умолчанию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22B00"/>
        </a:hlink>
        <a:folHlink>
          <a:srgbClr val="FFA95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00000"/>
        </a:hlink>
        <a:folHlink>
          <a:srgbClr val="FF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bloknot_01</Template>
  <TotalTime>380</TotalTime>
  <Words>206</Words>
  <Application>Microsoft Office PowerPoint</Application>
  <PresentationFormat>Экран (4:3)</PresentationFormat>
  <Paragraphs>28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bloknot_01</vt:lpstr>
      <vt:lpstr> 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Маргарита</dc:creator>
  <cp:lastModifiedBy>GS</cp:lastModifiedBy>
  <cp:revision>38</cp:revision>
  <dcterms:created xsi:type="dcterms:W3CDTF">2013-01-27T08:58:07Z</dcterms:created>
  <dcterms:modified xsi:type="dcterms:W3CDTF">2015-02-24T07:49:50Z</dcterms:modified>
</cp:coreProperties>
</file>