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70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332656"/>
            <a:ext cx="8352928" cy="936104"/>
          </a:xfrm>
        </p:spPr>
        <p:txBody>
          <a:bodyPr/>
          <a:lstStyle/>
          <a:p>
            <a:r>
              <a:rPr lang="ru-RU" dirty="0" smtClean="0"/>
              <a:t>ИНФОРМАЦИОННАЯ КАРТА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1484784"/>
            <a:ext cx="5546826" cy="4248472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Дата рождения: </a:t>
            </a:r>
            <a:r>
              <a:rPr lang="ru-RU" dirty="0" smtClean="0"/>
              <a:t>06.06.1990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Образование: </a:t>
            </a:r>
            <a:r>
              <a:rPr lang="ru-RU" dirty="0" smtClean="0"/>
              <a:t>Высшее СФУ г. Красноярск Инженер по специальности «Машины и технологии литейного производства»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Место работы: </a:t>
            </a:r>
            <a:r>
              <a:rPr lang="ru-RU" dirty="0" smtClean="0"/>
              <a:t>Государственное бюджетное профессиональное учреждение Республики Хакасия «Черногорский техникум торговли и сервиса»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Стаж работы: </a:t>
            </a:r>
            <a:r>
              <a:rPr lang="ru-RU" dirty="0" smtClean="0"/>
              <a:t>2 года</a:t>
            </a:r>
            <a:endParaRPr lang="ru-RU" dirty="0"/>
          </a:p>
        </p:txBody>
      </p:sp>
      <p:pic>
        <p:nvPicPr>
          <p:cNvPr id="1026" name="Picture 2" descr="I:\20161118_1412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-108520" y="1916832"/>
            <a:ext cx="2784309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877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44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ИНФОРМАЦИОННАЯ КАРТА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ИНФОРМАЦИОННАЯ КАРТА</dc:title>
  <dc:creator>Student</dc:creator>
  <cp:lastModifiedBy>Student</cp:lastModifiedBy>
  <cp:revision>1</cp:revision>
  <dcterms:created xsi:type="dcterms:W3CDTF">2016-11-22T03:09:22Z</dcterms:created>
  <dcterms:modified xsi:type="dcterms:W3CDTF">2016-11-22T03:15:36Z</dcterms:modified>
</cp:coreProperties>
</file>