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0" r:id="rId4"/>
    <p:sldId id="257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053-2367-425C-92AD-C56DA74C08B7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9FC2-FBB2-4F0C-AD41-CB4F85407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053-2367-425C-92AD-C56DA74C08B7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9FC2-FBB2-4F0C-AD41-CB4F85407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053-2367-425C-92AD-C56DA74C08B7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9FC2-FBB2-4F0C-AD41-CB4F85407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053-2367-425C-92AD-C56DA74C08B7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9FC2-FBB2-4F0C-AD41-CB4F85407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053-2367-425C-92AD-C56DA74C08B7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9FC2-FBB2-4F0C-AD41-CB4F85407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053-2367-425C-92AD-C56DA74C08B7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9FC2-FBB2-4F0C-AD41-CB4F85407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053-2367-425C-92AD-C56DA74C08B7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9FC2-FBB2-4F0C-AD41-CB4F85407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053-2367-425C-92AD-C56DA74C08B7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9FC2-FBB2-4F0C-AD41-CB4F85407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053-2367-425C-92AD-C56DA74C08B7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9FC2-FBB2-4F0C-AD41-CB4F85407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053-2367-425C-92AD-C56DA74C08B7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9FC2-FBB2-4F0C-AD41-CB4F85407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E053-2367-425C-92AD-C56DA74C08B7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9FC2-FBB2-4F0C-AD41-CB4F85407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DE053-2367-425C-92AD-C56DA74C08B7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39FC2-FBB2-4F0C-AD41-CB4F85407B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50894" y="836712"/>
            <a:ext cx="7272808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Иностранный язык в профессиональной деятельности и повседневной жизни.</a:t>
            </a:r>
          </a:p>
          <a:p>
            <a:pPr algn="ctr"/>
            <a:r>
              <a:rPr lang="ru-RU" sz="4800" dirty="0" smtClean="0"/>
              <a:t>Профессии.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6439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5760" y="709245"/>
            <a:ext cx="230425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Job</a:t>
            </a:r>
            <a:endParaRPr lang="ru-RU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6204517" y="709245"/>
            <a:ext cx="230425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Work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2987824" y="709177"/>
            <a:ext cx="309634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Occupation</a:t>
            </a:r>
            <a:endParaRPr lang="ru-RU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595760" y="1772816"/>
            <a:ext cx="78646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There’s always a lot of work to do at home.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I am looking for a job to earn money.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My occupation is connected with mass media.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55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5760" y="709245"/>
            <a:ext cx="230425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Job</a:t>
            </a:r>
            <a:endParaRPr lang="ru-RU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6204517" y="709245"/>
            <a:ext cx="230425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Work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2987824" y="709177"/>
            <a:ext cx="309634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Occupation</a:t>
            </a:r>
            <a:endParaRPr lang="ru-RU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595760" y="1772816"/>
            <a:ext cx="78646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There’s always a lot of work to do at home. </a:t>
            </a:r>
            <a:r>
              <a:rPr lang="en-US" sz="3600" dirty="0" smtClean="0">
                <a:solidFill>
                  <a:srgbClr val="C00000"/>
                </a:solidFill>
              </a:rPr>
              <a:t>(</a:t>
            </a:r>
            <a:r>
              <a:rPr lang="ru-RU" sz="3600" dirty="0" smtClean="0">
                <a:solidFill>
                  <a:srgbClr val="C00000"/>
                </a:solidFill>
              </a:rPr>
              <a:t>объем работы)</a:t>
            </a:r>
            <a:endParaRPr lang="en-US" sz="3600" dirty="0" smtClean="0">
              <a:solidFill>
                <a:srgbClr val="C0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I am looking for a job to earn money.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C00000"/>
                </a:solidFill>
              </a:rPr>
              <a:t>(работа, чтобы получить деньги)</a:t>
            </a:r>
            <a:endParaRPr lang="en-US" sz="3600" dirty="0" smtClean="0">
              <a:solidFill>
                <a:srgbClr val="C0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My occupation is connected with mass media.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C00000"/>
                </a:solidFill>
              </a:rPr>
              <a:t>(род деятельности)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47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764704"/>
            <a:ext cx="518457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Profession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700808"/>
            <a:ext cx="74888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medical profession is respected by people.</a:t>
            </a:r>
          </a:p>
          <a:p>
            <a:r>
              <a:rPr lang="en-US" sz="3200" dirty="0" smtClean="0"/>
              <a:t>The profession of a policeman is rather dangerous.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7252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21602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President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Minister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Pilot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Doctor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Dentist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Engineer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Mechanic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Officer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Poet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Journalist</a:t>
            </a:r>
          </a:p>
        </p:txBody>
      </p:sp>
    </p:spTree>
    <p:extLst>
      <p:ext uri="{BB962C8B-B14F-4D97-AF65-F5344CB8AC3E}">
        <p14:creationId xmlns:p14="http://schemas.microsoft.com/office/powerpoint/2010/main" val="360989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21602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President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Minister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Pilot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Doctor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Dentist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Engineer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Mechanic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Officer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Poet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Journalist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47864" y="620688"/>
            <a:ext cx="51125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Barber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Barista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Barman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Security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Blogger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Manager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Promoter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Realtor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Freelancer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Retailer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Programmer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Designer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Image-maker</a:t>
            </a:r>
          </a:p>
        </p:txBody>
      </p:sp>
    </p:spTree>
    <p:extLst>
      <p:ext uri="{BB962C8B-B14F-4D97-AF65-F5344CB8AC3E}">
        <p14:creationId xmlns:p14="http://schemas.microsoft.com/office/powerpoint/2010/main" val="2815064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21602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President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Minister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Pilot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Doctor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Dentist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Engineer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Mechanic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Officer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Poet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Journalist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47864" y="620688"/>
            <a:ext cx="51125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Barber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Barista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Barman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Security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Blogger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Manager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Promoter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Realtor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Freelancer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Retailer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Programmer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Designer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Image-maker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96136" y="620688"/>
            <a:ext cx="24482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Reception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Assistant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Hoody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Brand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Deadline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Demo version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Start up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339752" y="5514335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! Найти по 10 новых заимствованных слов связанных со сферами: бизнеса, спорта, еды, </a:t>
            </a:r>
            <a:r>
              <a:rPr lang="en-US" sz="2000" b="1" i="1" dirty="0" smtClean="0"/>
              <a:t>IT</a:t>
            </a:r>
            <a:r>
              <a:rPr lang="ru-RU" sz="2000" b="1" i="1" dirty="0" smtClean="0"/>
              <a:t> технологий.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465309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536" y="332656"/>
            <a:ext cx="8229600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Complete each job category with your examples:</a:t>
            </a:r>
            <a:endParaRPr lang="ru-RU" sz="2400" dirty="0"/>
          </a:p>
        </p:txBody>
      </p:sp>
      <p:graphicFrame>
        <p:nvGraphicFramePr>
          <p:cNvPr id="3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9743054"/>
              </p:ext>
            </p:extLst>
          </p:nvPr>
        </p:nvGraphicFramePr>
        <p:xfrm>
          <a:off x="179511" y="1196751"/>
          <a:ext cx="8758344" cy="554461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379172"/>
                <a:gridCol w="4379172"/>
              </a:tblGrid>
              <a:tr h="5507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Job Category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Jobs</a:t>
                      </a:r>
                      <a:endParaRPr lang="ru-RU" sz="2400" dirty="0"/>
                    </a:p>
                  </a:txBody>
                  <a:tcPr/>
                </a:tc>
              </a:tr>
              <a:tr h="446752">
                <a:tc>
                  <a:txBody>
                    <a:bodyPr/>
                    <a:lstStyle/>
                    <a:p>
                      <a:r>
                        <a:rPr lang="en-US" dirty="0" smtClean="0"/>
                        <a:t>Working from home as a freelancer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artist, an author, a translator,…</a:t>
                      </a:r>
                      <a:endParaRPr lang="ru-RU" dirty="0"/>
                    </a:p>
                  </a:txBody>
                  <a:tcPr/>
                </a:tc>
              </a:tr>
              <a:tr h="771105">
                <a:tc>
                  <a:txBody>
                    <a:bodyPr/>
                    <a:lstStyle/>
                    <a:p>
                      <a:r>
                        <a:rPr lang="en-US" dirty="0" smtClean="0"/>
                        <a:t>Having a skilled job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plumber, a gardener,</a:t>
                      </a:r>
                      <a:r>
                        <a:rPr lang="en-US" baseline="0" dirty="0" smtClean="0"/>
                        <a:t> a carpenter, a mechanic, </a:t>
                      </a:r>
                      <a:r>
                        <a:rPr lang="en-US" baseline="0" smtClean="0"/>
                        <a:t>a fisherman,…</a:t>
                      </a:r>
                      <a:endParaRPr lang="ru-RU" dirty="0"/>
                    </a:p>
                  </a:txBody>
                  <a:tcPr/>
                </a:tc>
              </a:tr>
              <a:tr h="446752">
                <a:tc>
                  <a:txBody>
                    <a:bodyPr/>
                    <a:lstStyle/>
                    <a:p>
                      <a:r>
                        <a:rPr lang="en-US" dirty="0" smtClean="0"/>
                        <a:t>Being the boss of a big company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businessman,</a:t>
                      </a:r>
                      <a:r>
                        <a:rPr lang="en-US" baseline="0" dirty="0" smtClean="0"/>
                        <a:t> a managing director…</a:t>
                      </a:r>
                      <a:endParaRPr lang="ru-RU" dirty="0"/>
                    </a:p>
                  </a:txBody>
                  <a:tcPr/>
                </a:tc>
              </a:tr>
              <a:tr h="446752">
                <a:tc>
                  <a:txBody>
                    <a:bodyPr/>
                    <a:lstStyle/>
                    <a:p>
                      <a:r>
                        <a:rPr lang="en-US" dirty="0" smtClean="0"/>
                        <a:t>Having a 9-5</a:t>
                      </a:r>
                      <a:r>
                        <a:rPr lang="en-US" baseline="0" dirty="0" smtClean="0"/>
                        <a:t> job in an office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bank clerk, a secretary…</a:t>
                      </a:r>
                      <a:endParaRPr lang="ru-RU" dirty="0"/>
                    </a:p>
                  </a:txBody>
                  <a:tcPr/>
                </a:tc>
              </a:tr>
              <a:tr h="446752">
                <a:tc>
                  <a:txBody>
                    <a:bodyPr/>
                    <a:lstStyle/>
                    <a:p>
                      <a:r>
                        <a:rPr lang="en-US" dirty="0" smtClean="0"/>
                        <a:t>Becoming a professional person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architect, a lawyer, an engineer…</a:t>
                      </a:r>
                      <a:endParaRPr lang="ru-RU" dirty="0"/>
                    </a:p>
                  </a:txBody>
                  <a:tcPr/>
                </a:tc>
              </a:tr>
              <a:tr h="446752">
                <a:tc>
                  <a:txBody>
                    <a:bodyPr/>
                    <a:lstStyle/>
                    <a:p>
                      <a:r>
                        <a:rPr lang="en-US" dirty="0" smtClean="0"/>
                        <a:t>Becoming a famous celebrity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singer, an actor, a dancer…</a:t>
                      </a:r>
                      <a:endParaRPr lang="ru-RU" dirty="0"/>
                    </a:p>
                  </a:txBody>
                  <a:tcPr/>
                </a:tc>
              </a:tr>
              <a:tr h="771105">
                <a:tc>
                  <a:txBody>
                    <a:bodyPr/>
                    <a:lstStyle/>
                    <a:p>
                      <a:r>
                        <a:rPr lang="en-US" dirty="0" smtClean="0"/>
                        <a:t>Working in the armed forces/emergency services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naval officer, a fire fighter , a pilot…</a:t>
                      </a:r>
                    </a:p>
                  </a:txBody>
                  <a:tcPr/>
                </a:tc>
              </a:tr>
              <a:tr h="446752">
                <a:tc>
                  <a:txBody>
                    <a:bodyPr/>
                    <a:lstStyle/>
                    <a:p>
                      <a:r>
                        <a:rPr lang="en-US" dirty="0" smtClean="0"/>
                        <a:t>Running your own business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hairdresser, a beautician… </a:t>
                      </a:r>
                      <a:endParaRPr lang="ru-RU" dirty="0"/>
                    </a:p>
                  </a:txBody>
                  <a:tcPr/>
                </a:tc>
              </a:tr>
              <a:tr h="771105">
                <a:tc>
                  <a:txBody>
                    <a:bodyPr/>
                    <a:lstStyle/>
                    <a:p>
                      <a:r>
                        <a:rPr lang="en-US" dirty="0" smtClean="0"/>
                        <a:t>Working in the medical profession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vet, a doctor, a nurse, a surgeon, a dentist…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329708"/>
      </p:ext>
    </p:extLst>
  </p:cSld>
  <p:clrMapOvr>
    <a:masterClrMapping/>
  </p:clrMapOvr>
</p:sld>
</file>

<file path=ppt/theme/theme1.xml><?xml version="1.0" encoding="utf-8"?>
<a:theme xmlns:a="http://schemas.openxmlformats.org/drawingml/2006/main" name="фаст фуд эсс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фаст фуд эссе</Template>
  <TotalTime>104</TotalTime>
  <Words>339</Words>
  <Application>Microsoft Office PowerPoint</Application>
  <PresentationFormat>Экран (4:3)</PresentationFormat>
  <Paragraphs>102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фаст фуд эссе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Мишаня</dc:creator>
  <cp:lastModifiedBy>Мишаня</cp:lastModifiedBy>
  <cp:revision>7</cp:revision>
  <dcterms:created xsi:type="dcterms:W3CDTF">2020-11-06T13:07:09Z</dcterms:created>
  <dcterms:modified xsi:type="dcterms:W3CDTF">2020-11-08T10:09:58Z</dcterms:modified>
</cp:coreProperties>
</file>