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86" r:id="rId4"/>
    <p:sldId id="287" r:id="rId5"/>
    <p:sldId id="282" r:id="rId6"/>
    <p:sldId id="257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58" r:id="rId15"/>
    <p:sldId id="259" r:id="rId16"/>
    <p:sldId id="260" r:id="rId17"/>
    <p:sldId id="284" r:id="rId18"/>
    <p:sldId id="261" r:id="rId19"/>
    <p:sldId id="272" r:id="rId20"/>
    <p:sldId id="283" r:id="rId21"/>
    <p:sldId id="262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8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9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764704"/>
            <a:ext cx="6667674" cy="216423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entury Gothic" pitchFamily="34" charset="0"/>
                <a:cs typeface="Microsoft Sans Serif" pitchFamily="34" charset="0"/>
              </a:rPr>
              <a:t> Миниатюрный японский  сад Дзен</a:t>
            </a:r>
            <a:br>
              <a:rPr lang="ru-RU" sz="4800" b="1" dirty="0" smtClean="0">
                <a:solidFill>
                  <a:srgbClr val="C00000"/>
                </a:solidFill>
                <a:latin typeface="Century Gothic" pitchFamily="34" charset="0"/>
                <a:cs typeface="Microsoft Sans Serif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entury Gothic" pitchFamily="34" charset="0"/>
                <a:cs typeface="Microsoft Sans Serif" pitchFamily="34" charset="0"/>
              </a:rPr>
              <a:t>из камней</a:t>
            </a:r>
            <a:endParaRPr lang="ru-RU" sz="4800" b="1" dirty="0">
              <a:solidFill>
                <a:srgbClr val="C00000"/>
              </a:solidFill>
              <a:latin typeface="Century Gothic" pitchFamily="34" charset="0"/>
              <a:cs typeface="Microsoft Sans Serif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3968" y="3357562"/>
            <a:ext cx="4074246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  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"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Всё живое и неживое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любое создание поёт.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Шёпот веток, шорох песка,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рокот ветра, журчанье воды.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Всё сущее сердцем наделено»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/>
            </a:r>
            <a:b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 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5000636"/>
            <a:ext cx="4714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Выполнил: Сизикова А.С ,  Перевалова В.Ю.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Руководитель: Качина О.С, Чичинина О.В.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Абакан 2017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Мои рисунки\97421301_large_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428604"/>
            <a:ext cx="7500958" cy="55057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57686" y="6143644"/>
            <a:ext cx="315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Сад душевного равновесия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Мои документы\Мои рисунки\111439292_large_0_8ed93_9ec8f93_orig.jpg"/>
          <p:cNvPicPr>
            <a:picLocks noChangeAspect="1" noChangeArrowheads="1"/>
          </p:cNvPicPr>
          <p:nvPr/>
        </p:nvPicPr>
        <p:blipFill>
          <a:blip r:embed="rId2" cstate="print"/>
          <a:srcRect r="10226"/>
          <a:stretch>
            <a:fillRect/>
          </a:stretch>
        </p:blipFill>
        <p:spPr bwMode="auto">
          <a:xfrm>
            <a:off x="1857356" y="642918"/>
            <a:ext cx="6720070" cy="51837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6215082"/>
            <a:ext cx="214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Сад - уголок счастья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Мои рисунки\70800964_1297940587_orig_12da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6698873" cy="527226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6286520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Сад пустыни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tatic12.insales.ru/images/products/1/163/6004899/medium_60515.JPG"/>
          <p:cNvPicPr>
            <a:picLocks noChangeAspect="1" noChangeArrowheads="1"/>
          </p:cNvPicPr>
          <p:nvPr/>
        </p:nvPicPr>
        <p:blipFill>
          <a:blip r:embed="rId2"/>
          <a:srcRect l="4819" t="15663" r="1205" b="13253"/>
          <a:stretch>
            <a:fillRect/>
          </a:stretch>
        </p:blipFill>
        <p:spPr bwMode="auto">
          <a:xfrm>
            <a:off x="1744749" y="571480"/>
            <a:ext cx="6894373" cy="521497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9" y="607220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Сад – Необычный цветок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0" y="6072206"/>
            <a:ext cx="268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Сад - Цветущая сакура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s://static12.insales.ru/images/products/1/2439/48826759/medium_IMG_8159.JPG"/>
          <p:cNvPicPr>
            <a:picLocks noChangeAspect="1" noChangeArrowheads="1"/>
          </p:cNvPicPr>
          <p:nvPr/>
        </p:nvPicPr>
        <p:blipFill>
          <a:blip r:embed="rId2"/>
          <a:srcRect t="8000" r="-1333" b="14667"/>
          <a:stretch>
            <a:fillRect/>
          </a:stretch>
        </p:blipFill>
        <p:spPr bwMode="auto">
          <a:xfrm>
            <a:off x="2285984" y="642918"/>
            <a:ext cx="6584614" cy="502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Сад камней в миниатюре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673683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72066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Сад Кацубо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6314" y="57150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59293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4338" name="Picture 2" descr="https://static12.insales.ru/images/products/1/5052/47985596/medium_IMG_8021.JPG"/>
          <p:cNvPicPr>
            <a:picLocks noChangeAspect="1" noChangeArrowheads="1"/>
          </p:cNvPicPr>
          <p:nvPr/>
        </p:nvPicPr>
        <p:blipFill>
          <a:blip r:embed="rId2"/>
          <a:srcRect l="1233" t="12903" r="332" b="6452"/>
          <a:stretch>
            <a:fillRect/>
          </a:stretch>
        </p:blipFill>
        <p:spPr bwMode="auto">
          <a:xfrm>
            <a:off x="1928794" y="357166"/>
            <a:ext cx="6500858" cy="53260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6000768"/>
            <a:ext cx="2256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Сад - На краю света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entury Gothic" pitchFamily="34" charset="0"/>
              </a:rPr>
              <a:t>     Главные принципы при создании японских садов</a:t>
            </a:r>
            <a:endParaRPr lang="ru-RU" sz="36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 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        1.Принцип подражание природному ландшафту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        2. Принцип неравенства элементов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        3.Принцип неповторяемости элементов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        4.Принцип нечетного количества элементов</a:t>
            </a:r>
          </a:p>
          <a:p>
            <a:pPr>
              <a:buNone/>
            </a:pPr>
            <a:r>
              <a:rPr lang="ru-RU" sz="2400" smtClean="0">
                <a:solidFill>
                  <a:srgbClr val="FF0000"/>
                </a:solidFill>
                <a:latin typeface="Century Gothic" pitchFamily="34" charset="0"/>
              </a:rPr>
              <a:t>         5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. Принцип незавершенности композиции</a:t>
            </a:r>
            <a:endParaRPr lang="ru-RU" sz="24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331640" y="116632"/>
            <a:ext cx="7355160" cy="300039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Материалы и оборудование</a:t>
            </a:r>
            <a:r>
              <a:rPr lang="ru-RU" sz="2800" b="1" dirty="0" smtClean="0">
                <a:ln w="19050">
                  <a:solidFill>
                    <a:srgbClr val="C00000"/>
                  </a:solidFill>
                </a:ln>
                <a:solidFill>
                  <a:srgbClr val="FF0000"/>
                </a:solidFill>
                <a:latin typeface="Century Gothic" pitchFamily="34" charset="0"/>
              </a:rPr>
              <a:t>:</a:t>
            </a: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 -поднос </a:t>
            </a:r>
            <a:b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-мелкая галька, камни, песок, </a:t>
            </a:r>
            <a:b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- спилы деревьев</a:t>
            </a:r>
            <a:b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-комнатные растения</a:t>
            </a:r>
            <a:b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-малые архитектурные формы</a:t>
            </a:r>
            <a:b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- садовая лопатка</a:t>
            </a:r>
            <a:b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entury Gothic" pitchFamily="34" charset="0"/>
              </a:rPr>
              <a:t>- мини - грабли</a:t>
            </a: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>
              <a:buNone/>
            </a:pPr>
            <a:endParaRPr lang="ru-RU" sz="3600" b="1" dirty="0" smtClean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8" name="Picture 2" descr="E:\фото к уроку\IMG_2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442915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620688"/>
            <a:ext cx="7241458" cy="3600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4400" b="1" dirty="0" smtClean="0">
              <a:solidFill>
                <a:srgbClr val="C00000"/>
              </a:solidFill>
              <a:latin typeface="Century Gothic" pitchFamily="34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Century Gothic" pitchFamily="34" charset="0"/>
              </a:rPr>
              <a:t>ЭТАПЫ ВЫПОЛНЕНИЯ ЯПОНСКОГО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Century Gothic" pitchFamily="34" charset="0"/>
              </a:rPr>
              <a:t>МИНИ - САДИКА</a:t>
            </a:r>
            <a:endParaRPr lang="ru-RU" sz="4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943848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entury Gothic" pitchFamily="34" charset="0"/>
              </a:rPr>
              <a:t>Цель: Создание миниатюрного японского сада из камней </a:t>
            </a:r>
            <a:endParaRPr lang="ru-RU" sz="2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714488"/>
            <a:ext cx="7400948" cy="441167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           </a:t>
            </a:r>
            <a:r>
              <a:rPr lang="ru-RU" sz="2800" dirty="0" smtClean="0">
                <a:solidFill>
                  <a:srgbClr val="FF0000"/>
                </a:solidFill>
              </a:rPr>
              <a:t>Задачи: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1. Разработать эскиз настольного японского сада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2. Выполнить малые архитектурные формы согласно эскизу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3. Изготовить макет настольного японского сада согласно принципам японских садов.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 4.Подобрать материалы и оборудования для создания японского сада</a:t>
            </a:r>
          </a:p>
          <a:p>
            <a:pPr marL="457200" indent="-457200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то к уроку\IMG_2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24746" r="1556"/>
          <a:stretch>
            <a:fillRect/>
          </a:stretch>
        </p:blipFill>
        <p:spPr bwMode="auto">
          <a:xfrm>
            <a:off x="3286116" y="714356"/>
            <a:ext cx="3214710" cy="391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5143512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 этап- На дно контейнера выкладываем полиэтиленовую пленку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фото к уроку\IMG_2256.JPG"/>
          <p:cNvPicPr>
            <a:picLocks noChangeAspect="1" noChangeArrowheads="1"/>
          </p:cNvPicPr>
          <p:nvPr/>
        </p:nvPicPr>
        <p:blipFill>
          <a:blip r:embed="rId2" cstate="print"/>
          <a:srcRect t="42857" r="-4878"/>
          <a:stretch>
            <a:fillRect/>
          </a:stretch>
        </p:blipFill>
        <p:spPr bwMode="auto">
          <a:xfrm>
            <a:off x="3186897" y="1285860"/>
            <a:ext cx="3925120" cy="32861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5286388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2 этап - На дно контейнера равномерно распределяем песок по поверхности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фото к уроку\IMG_2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929346" cy="3528392"/>
          </a:xfrm>
          <a:prstGeom prst="rect">
            <a:avLst/>
          </a:prstGeom>
          <a:noFill/>
        </p:spPr>
      </p:pic>
      <p:pic>
        <p:nvPicPr>
          <p:cNvPr id="4099" name="Picture 3" descr="E:\фото к уроку\IMG_22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92696"/>
            <a:ext cx="3600400" cy="3600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507207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3 этап – Галькой выкладываем границы русла реки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 к уроку\IMG_22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538188" cy="3406694"/>
          </a:xfrm>
          <a:prstGeom prst="rect">
            <a:avLst/>
          </a:prstGeom>
          <a:noFill/>
        </p:spPr>
      </p:pic>
      <p:pic>
        <p:nvPicPr>
          <p:cNvPr id="5123" name="Picture 3" descr="E:\фото к уроку\IMG_22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548680"/>
            <a:ext cx="3646758" cy="34036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5" y="4786322"/>
            <a:ext cx="6500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4 этап –Поверхность русла реки отсыпаем голубым песчаником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к уроку\IMG_2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680672" cy="3435294"/>
          </a:xfrm>
          <a:prstGeom prst="rect">
            <a:avLst/>
          </a:prstGeom>
          <a:noFill/>
        </p:spPr>
      </p:pic>
      <p:pic>
        <p:nvPicPr>
          <p:cNvPr id="6147" name="Picture 3" descr="E:\фото к уроку\IMG_22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20688"/>
            <a:ext cx="4007843" cy="34352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71736" y="5000636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5 этап – На поверхность песка размещаем несколько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камней различной фактуры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:\фото к уроку\IMG_22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825915" cy="3449445"/>
          </a:xfrm>
          <a:prstGeom prst="rect">
            <a:avLst/>
          </a:prstGeom>
          <a:noFill/>
        </p:spPr>
      </p:pic>
      <p:pic>
        <p:nvPicPr>
          <p:cNvPr id="7173" name="Picture 5" descr="E:\фото к уроку\IMG_2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414" y="544006"/>
            <a:ext cx="4208507" cy="351984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928926" y="4929198"/>
            <a:ext cx="534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6 этап - Выкладываем дорожки крупной галькой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фото к уроку\IMG_2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62" y="765274"/>
            <a:ext cx="3937028" cy="3357586"/>
          </a:xfrm>
          <a:prstGeom prst="rect">
            <a:avLst/>
          </a:prstGeom>
          <a:noFill/>
        </p:spPr>
      </p:pic>
      <p:pic>
        <p:nvPicPr>
          <p:cNvPr id="8196" name="Picture 4" descr="E:\фото к уроку\IMG_22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836712"/>
            <a:ext cx="3802876" cy="335758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5072074"/>
            <a:ext cx="664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7 этап -Устанавливаем горшки с комнатными растениями 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по руслу реки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фото к уроку\IMG_22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024" y="908150"/>
            <a:ext cx="4149418" cy="3000396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69021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786050" y="4572008"/>
            <a:ext cx="6306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8 этап – Устанавливаем домик у основания дорожки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фото к уроку\IMG_22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080539" cy="3429024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8680"/>
            <a:ext cx="4068420" cy="350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928926" y="5214950"/>
            <a:ext cx="5424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9 этап – Перекидываем мостик через русло реки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404664"/>
            <a:ext cx="834073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714612" y="5572140"/>
            <a:ext cx="5228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10 этап – Оставшуюся поверхность граблями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наносим круги имитирующие дуновение ветра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8043890" cy="5626121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3100" dirty="0" smtClean="0">
                <a:latin typeface="Century Gothic" pitchFamily="34" charset="0"/>
              </a:rPr>
              <a:t>    </a:t>
            </a:r>
            <a:r>
              <a:rPr lang="ru-RU" sz="3100" dirty="0" smtClean="0">
                <a:solidFill>
                  <a:srgbClr val="FF0000"/>
                </a:solidFill>
                <a:latin typeface="Century Gothic" pitchFamily="34" charset="0"/>
              </a:rPr>
              <a:t>Актуальность темы обуславливает тем, что каждый человек в современном мире мечтает уединиться в уголке живой природы. Послушать шум воды, пройтись по маленькому мостику, который таинственно спрятался в зарослях, и ощутить себя всего лишь частью природы. Ваша мечта осуществима. Все в ваших руках! </a:t>
            </a:r>
          </a:p>
          <a:p>
            <a:pPr algn="just">
              <a:buNone/>
            </a:pPr>
            <a:r>
              <a:rPr lang="ru-RU" sz="3100" dirty="0" smtClean="0">
                <a:solidFill>
                  <a:srgbClr val="FF0000"/>
                </a:solidFill>
                <a:latin typeface="Century Gothic" pitchFamily="34" charset="0"/>
              </a:rPr>
              <a:t>   Для этого обратимся к мудрости японцев. Японцы уже много веков используют домашние миниатюрные сады Дзен. Японский сад Дзен обозначает «пребывать в созерцании». Его цель дать вам почувствовать мгновение, освобождая от жизненных невзгод и страданий. </a:t>
            </a:r>
          </a:p>
          <a:p>
            <a:pPr algn="just">
              <a:buNone/>
            </a:pPr>
            <a:endParaRPr lang="ru-RU" sz="3100" dirty="0" smtClean="0">
              <a:latin typeface="Century Gothic" pitchFamily="34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764704"/>
            <a:ext cx="6739112" cy="216423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entury Gothic" pitchFamily="34" charset="0"/>
                <a:cs typeface="Microsoft Sans Serif" pitchFamily="34" charset="0"/>
              </a:rPr>
              <a:t>Миниатюрный японский  сад </a:t>
            </a:r>
            <a:br>
              <a:rPr lang="ru-RU" sz="4800" b="1" dirty="0" smtClean="0">
                <a:solidFill>
                  <a:srgbClr val="C00000"/>
                </a:solidFill>
                <a:latin typeface="Century Gothic" pitchFamily="34" charset="0"/>
                <a:cs typeface="Microsoft Sans Serif" pitchFamily="34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Century Gothic" pitchFamily="34" charset="0"/>
                <a:cs typeface="Microsoft Sans Serif" pitchFamily="34" charset="0"/>
              </a:rPr>
              <a:t>из камней</a:t>
            </a:r>
            <a:endParaRPr lang="ru-RU" sz="4800" b="1" dirty="0">
              <a:solidFill>
                <a:srgbClr val="C00000"/>
              </a:solidFill>
              <a:latin typeface="Century Gothic" pitchFamily="34" charset="0"/>
              <a:cs typeface="Microsoft Sans Serif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357686" y="3286124"/>
            <a:ext cx="4000528" cy="1143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Всё 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живое и неживое 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любое создание поёт.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Шёпот веток, шорох песка,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рокот ветра, журчанье воды.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Всё сущее сердцем наделено»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/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Arial Narrow" pitchFamily="34" charset="0"/>
              </a:rPr>
              <a:t>Выполнил: Сизикова А.С, Перевалова В.Ю.</a:t>
            </a:r>
            <a:br>
              <a:rPr lang="ru-RU" sz="1600" b="1" i="1" dirty="0" smtClean="0">
                <a:solidFill>
                  <a:srgbClr val="C00000"/>
                </a:solidFill>
                <a:latin typeface="Arial Narrow" pitchFamily="34" charset="0"/>
              </a:rPr>
            </a:br>
            <a:r>
              <a:rPr lang="ru-RU" sz="1600" b="1" i="1" dirty="0" smtClean="0">
                <a:solidFill>
                  <a:srgbClr val="C00000"/>
                </a:solidFill>
                <a:latin typeface="Arial Narrow" pitchFamily="34" charset="0"/>
              </a:rPr>
              <a:t>Руководитель: Качина О.С, Чичинина О.В.</a:t>
            </a:r>
            <a:endParaRPr kumimoji="0" lang="ru-RU" sz="2000" b="1" i="1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/>
            </a:r>
            <a:b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</a:br>
            <a:endParaRPr lang="ru-RU" sz="1600" i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 </a:t>
            </a:r>
            <a:r>
              <a:rPr kumimoji="0" lang="ru-RU" sz="1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Абакан 2017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7266" y="374647"/>
            <a:ext cx="7829576" cy="5840435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  </a:t>
            </a:r>
          </a:p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      </a:t>
            </a:r>
          </a:p>
          <a:p>
            <a:pPr>
              <a:buNone/>
            </a:pPr>
            <a:r>
              <a:rPr lang="ru-RU" sz="2400" dirty="0" smtClean="0">
                <a:latin typeface="Century Gothic" pitchFamily="34" charset="0"/>
              </a:rPr>
              <a:t>        </a:t>
            </a: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Объект исследования – японский сад дзен</a:t>
            </a:r>
          </a:p>
          <a:p>
            <a:pPr>
              <a:buNone/>
            </a:pPr>
            <a:endParaRPr lang="ru-RU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       Предмет исследования – создание миниатюрного японского сада дзен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Century Gothic" pitchFamily="34" charset="0"/>
              </a:rPr>
              <a:t>       Практическая значимость – состоит в создание уютной и благоприятной атмосферы для душевного равновесия человека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329642" cy="12033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sz="5300" dirty="0" smtClean="0">
                <a:solidFill>
                  <a:srgbClr val="FF0000"/>
                </a:solidFill>
                <a:latin typeface="Century Gothic" pitchFamily="34" charset="0"/>
                <a:cs typeface="Arial" pitchFamily="34" charset="0"/>
              </a:rPr>
              <a:t>Типы японских миниатюрных садов</a:t>
            </a:r>
            <a:endParaRPr lang="ru-RU" sz="5300" dirty="0">
              <a:solidFill>
                <a:srgbClr val="FF0000"/>
              </a:solidFill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Мои документы\Мои рисунки\0255e002f84209534f7f2d1450b04a5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1655168" y="620688"/>
            <a:ext cx="7488832" cy="56166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3504" y="5929330"/>
            <a:ext cx="1230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Сад Цубо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Мои рисунки\japan-sad-uedinenie-b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</a:blip>
          <a:srcRect/>
          <a:stretch>
            <a:fillRect/>
          </a:stretch>
        </p:blipFill>
        <p:spPr bwMode="auto">
          <a:xfrm>
            <a:off x="1043608" y="260648"/>
            <a:ext cx="8352928" cy="62646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600076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Чайный сад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Мои рисунки\yaponskij-sad-v-miniaty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428604"/>
            <a:ext cx="5680371" cy="533051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357554" y="600076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Сад - Стремление к совершенству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рисунки\c1a1d4dbd397d4173b28ccbaa703829f.jpg"/>
          <p:cNvPicPr>
            <a:picLocks noChangeAspect="1" noChangeArrowheads="1"/>
          </p:cNvPicPr>
          <p:nvPr/>
        </p:nvPicPr>
        <p:blipFill>
          <a:blip r:embed="rId2" cstate="print"/>
          <a:srcRect l="10395"/>
          <a:stretch>
            <a:fillRect/>
          </a:stretch>
        </p:blipFill>
        <p:spPr bwMode="auto">
          <a:xfrm>
            <a:off x="1907704" y="620688"/>
            <a:ext cx="6827912" cy="507682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628" y="6143644"/>
            <a:ext cx="144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Сад бонсаи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847</TotalTime>
  <Words>425</Words>
  <Application>Microsoft Office PowerPoint</Application>
  <PresentationFormat>Экран (4:3)</PresentationFormat>
  <Paragraphs>76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Миниатюрный японский  сад Дзен из камней</vt:lpstr>
      <vt:lpstr>Цель: Создание миниатюрного японского сада из камней </vt:lpstr>
      <vt:lpstr>Слайд 3</vt:lpstr>
      <vt:lpstr>Слайд 4</vt:lpstr>
      <vt:lpstr>    Типы японских миниатюрных садов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Главные принципы при создании японских садов</vt:lpstr>
      <vt:lpstr>Слайд 18</vt:lpstr>
      <vt:lpstr>      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Миниатюрный японский  сад  из камней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Тема:Создание миниатюрного японского  садика из камней</dc:title>
  <dc:creator>Администратор</dc:creator>
  <cp:lastModifiedBy>Администратор</cp:lastModifiedBy>
  <cp:revision>85</cp:revision>
  <dcterms:created xsi:type="dcterms:W3CDTF">2014-10-29T10:34:10Z</dcterms:created>
  <dcterms:modified xsi:type="dcterms:W3CDTF">2017-03-01T00:06:30Z</dcterms:modified>
</cp:coreProperties>
</file>