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88000">
              <a:schemeClr val="accent3"/>
            </a:gs>
            <a:gs pos="0">
              <a:schemeClr val="accent3">
                <a:lumMod val="40000"/>
                <a:lumOff val="60000"/>
              </a:schemeClr>
            </a:gs>
            <a:gs pos="39000">
              <a:schemeClr val="accent6">
                <a:lumMod val="60000"/>
                <a:lumOff val="40000"/>
              </a:schemeClr>
            </a:gs>
            <a:gs pos="69000">
              <a:schemeClr val="accent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ru-RU" dirty="0" smtClean="0"/>
              <a:t>Тренировочная презентация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13179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( настройка анимации и триггеров 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4861520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Автор:</a:t>
            </a:r>
          </a:p>
          <a:p>
            <a:pPr algn="r"/>
            <a:r>
              <a:rPr lang="ru-RU" b="1" i="1" dirty="0" smtClean="0"/>
              <a:t>Грищенко Светлана Аркадьевна,</a:t>
            </a:r>
          </a:p>
          <a:p>
            <a:pPr algn="r"/>
            <a:r>
              <a:rPr lang="ru-RU" dirty="0" smtClean="0"/>
              <a:t>Тренер по плаванию МБДОУ ЦРР детский сад №50</a:t>
            </a:r>
          </a:p>
          <a:p>
            <a:pPr algn="r"/>
            <a:r>
              <a:rPr lang="ru-RU" dirty="0" smtClean="0"/>
              <a:t>Город Архангельск 2016г.</a:t>
            </a:r>
            <a:endParaRPr lang="ru-RU" dirty="0"/>
          </a:p>
        </p:txBody>
      </p:sp>
      <p:pic>
        <p:nvPicPr>
          <p:cNvPr id="1026" name="Picture 2" descr="C:\Users\Ivan\Downloads\Шарж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2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227" y="4420691"/>
            <a:ext cx="1279525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27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Ivan\Downloads\Бабочка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8649"/>
            <a:ext cx="1783110" cy="13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1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07407E-6 L 0.34358 -0.5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70" y="-2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58 -0.5176 L 0.46163 0.01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3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Закономерность</a:t>
            </a:r>
            <a:endParaRPr lang="ru-RU" dirty="0"/>
          </a:p>
        </p:txBody>
      </p:sp>
      <p:pic>
        <p:nvPicPr>
          <p:cNvPr id="3074" name="Picture 2" descr="C:\Users\Ivan\Downloads\закономерност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28923"/>
            <a:ext cx="2736304" cy="27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van\Downloads\фигура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40" y="3348073"/>
            <a:ext cx="8667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van\Downloads\фигура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965" y="4167223"/>
            <a:ext cx="8572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van\Downloads\фигура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39" y="4167223"/>
            <a:ext cx="8382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van\Downloads\фигура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153" y="3348073"/>
            <a:ext cx="8286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Ivan\Downloads\фигура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88" y="2500348"/>
            <a:ext cx="8286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Ivan\Downloads\фигура6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40" y="2500348"/>
            <a:ext cx="8286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6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-0.36632 0.03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28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Тренировочная презентация</vt:lpstr>
      <vt:lpstr>Презентация PowerPoint</vt:lpstr>
      <vt:lpstr>Закономерность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Тренировочная презентация</dc:title>
  <dc:creator>Ivan</dc:creator>
  <cp:lastModifiedBy>Ivan</cp:lastModifiedBy>
  <cp:revision>6</cp:revision>
  <dcterms:created xsi:type="dcterms:W3CDTF">2016-12-15T16:28:56Z</dcterms:created>
  <dcterms:modified xsi:type="dcterms:W3CDTF">2016-12-15T17:39:27Z</dcterms:modified>
</cp:coreProperties>
</file>