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0F8D46-6A77-4F4A-9A6A-6D0B40A4916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EF7705-3B6B-4EAE-A33A-17324249B18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nowrealty.ru/10-komnatnyh-rastenij-kotorye-ukrasyat-lyuboj-intere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nowrealty.ru/kak-vybrat-divan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nowrealty.ru/6-prostyh-sposobov-sdelat-skuchnye-knizhne-polki-krasivymi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7772400" cy="3816424"/>
          </a:xfrm>
        </p:spPr>
        <p:txBody>
          <a:bodyPr>
            <a:noAutofit/>
          </a:bodyPr>
          <a:lstStyle/>
          <a:p>
            <a:r>
              <a:rPr lang="ru-RU" sz="16600" b="1" dirty="0" smtClean="0"/>
              <a:t>Мебель</a:t>
            </a:r>
            <a:endParaRPr lang="ru-RU" sz="1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Жардиньерка</a:t>
            </a:r>
            <a:r>
              <a:rPr lang="ru-RU" sz="2400" dirty="0" smtClean="0"/>
              <a:t>. Мы, как правило, держим </a:t>
            </a:r>
            <a:r>
              <a:rPr lang="ru-RU" sz="2400" dirty="0" smtClean="0">
                <a:hlinkClick r:id="rId2"/>
              </a:rPr>
              <a:t>домашние растения</a:t>
            </a:r>
            <a:r>
              <a:rPr lang="ru-RU" sz="2400" dirty="0" smtClean="0"/>
              <a:t> на подоконниках. Но если кто-то живёт попросторнее, то вполне может позволить себе жардиньерку – полку или стеллаж для цветочных горшков, в общем – маленький домашний сад.</a:t>
            </a:r>
            <a:endParaRPr lang="ru-RU" sz="2400" dirty="0"/>
          </a:p>
        </p:txBody>
      </p:sp>
      <p:pic>
        <p:nvPicPr>
          <p:cNvPr id="70658" name="Picture 2" descr="20970498372_559b2e38af_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837" y="1772816"/>
            <a:ext cx="3681090" cy="491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Канапе.</a:t>
            </a:r>
            <a:r>
              <a:rPr lang="ru-RU" dirty="0" smtClean="0"/>
              <a:t> Мы называем </a:t>
            </a:r>
            <a:r>
              <a:rPr lang="ru-RU" dirty="0" smtClean="0">
                <a:hlinkClick r:id="rId2"/>
              </a:rPr>
              <a:t>диваном</a:t>
            </a:r>
            <a:r>
              <a:rPr lang="ru-RU" dirty="0" smtClean="0"/>
              <a:t> всё, на чём может сидеть несколько человек. Раньше-то люди были куда как более изобретательны! Диванчик на тонких ножках, рассчитанный на двоих, они называли канапе. А потом уже так назвали и бутерброд – чего ж хорошее-то слово не использовать несколько раз?</a:t>
            </a:r>
            <a:endParaRPr lang="ru-RU" dirty="0"/>
          </a:p>
        </p:txBody>
      </p:sp>
      <p:pic>
        <p:nvPicPr>
          <p:cNvPr id="71682" name="Picture 2" descr="8668068820_4ce7babbdd_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6984776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Оттоманка.</a:t>
            </a:r>
            <a:r>
              <a:rPr lang="ru-RU" dirty="0" smtClean="0"/>
              <a:t> Восточная гостья, явившаяся к нам из томных гаремов Османской Империи. В Россию её завез сам Потёмкин – презентовал любимой Катеньке оттоманку, на которой могли уместиться человек двадцать. Какой размах! Нынче народ измельчал, и оттоманки по форме и сути приближаются к пуфам.</a:t>
            </a:r>
            <a:endParaRPr lang="ru-RU" dirty="0"/>
          </a:p>
        </p:txBody>
      </p:sp>
      <p:pic>
        <p:nvPicPr>
          <p:cNvPr id="72706" name="Picture 2" descr="19CentSofaMus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2008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5814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Сундук.</a:t>
            </a:r>
            <a:r>
              <a:rPr lang="ru-RU" sz="2400" dirty="0" smtClean="0"/>
              <a:t> Древнейшая мебель, вышедшая из употребления. Первые сундуки появились в Древнем Египте. Потом сундук поставили на бок — получился шкаф. </a:t>
            </a:r>
            <a:endParaRPr lang="ru-RU" sz="2400" dirty="0"/>
          </a:p>
        </p:txBody>
      </p:sp>
      <p:pic>
        <p:nvPicPr>
          <p:cNvPr id="74754" name="Picture 2" descr="https://massiv56.ru/upload/resize_cache/iblock/af5/400_400_140cd750bba9870f18aada2478b24840a/af506c7cff5ab9375c920e9c2aac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518457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Псише</a:t>
            </a:r>
          </a:p>
          <a:p>
            <a:r>
              <a:rPr lang="ru-RU" sz="2000" dirty="0" smtClean="0"/>
              <a:t>В историю мебели зеркало-псише было вписано в 1790 году. Снабженное прямоугольной или овальной деревянной рамой и подвижными ножками, оно, на манер мольберта, ставилось на столик, комод или сундук. С его помощью тогдашние модницы имели возможность преобразовать любую мало-мальски пригодную для этого поверхность в туалетный столик.</a:t>
            </a:r>
            <a:endParaRPr lang="ru-RU" dirty="0"/>
          </a:p>
        </p:txBody>
      </p:sp>
      <p:pic>
        <p:nvPicPr>
          <p:cNvPr id="75778" name="Picture 2" descr="Загадочные названия меб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46449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Десадос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Едва ли из названия мебели будет понятно, что это – роскошный салонный диван с сиденьями по обе стороны от спинки. Он был придуман в 19-м веке и украшал гостиные самых обеспеченных граждан. Неудивительно, ведь конструкция его достаточно громоздкая и занимает много места. Не каждый мог позволить себе настолько просторное жилище. В наше время </a:t>
            </a:r>
            <a:r>
              <a:rPr lang="ru-RU" dirty="0" err="1" smtClean="0"/>
              <a:t>десадос</a:t>
            </a:r>
            <a:r>
              <a:rPr lang="ru-RU" dirty="0" smtClean="0"/>
              <a:t> можно встретить разве что в картинной галерее или на модной выставке.</a:t>
            </a:r>
            <a:endParaRPr lang="ru-RU" dirty="0"/>
          </a:p>
        </p:txBody>
      </p:sp>
      <p:pic>
        <p:nvPicPr>
          <p:cNvPr id="76802" name="Picture 2" descr="Загадочные названия меб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6620993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Софа</a:t>
            </a:r>
            <a:r>
              <a:rPr lang="ru-RU" dirty="0" smtClean="0"/>
              <a:t> — </a:t>
            </a:r>
            <a:r>
              <a:rPr lang="ru-RU" sz="2000" b="1" dirty="0" smtClean="0"/>
              <a:t>диван со спинкой и подлокотниками одной высоты, в основном предназначенный для сидения. Изначально софа была традиционным элементом мебели </a:t>
            </a:r>
            <a:r>
              <a:rPr lang="ru-RU" sz="2000" b="1" smtClean="0"/>
              <a:t>на Востоке. </a:t>
            </a:r>
            <a:r>
              <a:rPr lang="ru-RU" sz="2000" b="1" dirty="0" smtClean="0"/>
              <a:t>Для неё были характерны низкая посадка, небольшая спинка и множество подушек. Софу обтягивали кожей, тонкими коврами и шелками. В XVII веке софа стала известна в Европе и обыкновенно ставилась в аристократических гостиных и предназначалась для дневного отдыха в положении сидя.</a:t>
            </a:r>
            <a:endParaRPr lang="ru-RU" b="1" dirty="0"/>
          </a:p>
        </p:txBody>
      </p:sp>
      <p:pic>
        <p:nvPicPr>
          <p:cNvPr id="1026" name="Picture 2" descr="https://i.pinimg.com/originals/15/e5/f0/15e5f0be751fe1777824b98efcd1b8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136" y="188640"/>
            <a:ext cx="383934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mebel-mr.ru/images/tb/7/3/6/73674/14236356414102_w904h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106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Буфет </a:t>
            </a:r>
            <a:r>
              <a:rPr lang="ru-RU" sz="2400" dirty="0" smtClean="0"/>
              <a:t>(фр. </a:t>
            </a:r>
            <a:r>
              <a:rPr lang="ru-RU" sz="2400" dirty="0" err="1" smtClean="0"/>
              <a:t>buffet</a:t>
            </a:r>
            <a:r>
              <a:rPr lang="ru-RU" sz="2400" dirty="0" smtClean="0"/>
              <a:t>) — </a:t>
            </a:r>
            <a:r>
              <a:rPr lang="ru-RU" sz="2400" b="1" dirty="0" smtClean="0"/>
              <a:t>кухонный</a:t>
            </a:r>
            <a:r>
              <a:rPr lang="ru-RU" sz="2400" dirty="0" smtClean="0"/>
              <a:t> </a:t>
            </a:r>
            <a:r>
              <a:rPr lang="ru-RU" sz="2400" b="1" dirty="0" smtClean="0"/>
              <a:t>шкаф</a:t>
            </a:r>
            <a:r>
              <a:rPr lang="ru-RU" sz="2400" dirty="0" smtClean="0"/>
              <a:t> </a:t>
            </a:r>
            <a:r>
              <a:rPr lang="ru-RU" sz="2400" b="1" dirty="0" smtClean="0"/>
              <a:t>для</a:t>
            </a:r>
            <a:r>
              <a:rPr lang="ru-RU" sz="2400" dirty="0" smtClean="0"/>
              <a:t> </a:t>
            </a:r>
            <a:r>
              <a:rPr lang="ru-RU" sz="2400" b="1" dirty="0" smtClean="0"/>
              <a:t>хранения</a:t>
            </a:r>
            <a:r>
              <a:rPr lang="ru-RU" sz="2400" dirty="0" smtClean="0"/>
              <a:t> </a:t>
            </a:r>
            <a:r>
              <a:rPr lang="ru-RU" sz="2400" b="1" dirty="0" smtClean="0"/>
              <a:t>продуктов</a:t>
            </a:r>
            <a:r>
              <a:rPr lang="ru-RU" sz="2400" dirty="0" smtClean="0"/>
              <a:t> </a:t>
            </a:r>
            <a:r>
              <a:rPr lang="ru-RU" sz="2400" b="1" dirty="0" smtClean="0"/>
              <a:t>питания, столовой</a:t>
            </a:r>
            <a:r>
              <a:rPr lang="ru-RU" sz="2400" dirty="0" smtClean="0"/>
              <a:t> </a:t>
            </a:r>
            <a:r>
              <a:rPr lang="ru-RU" sz="2400" b="1" dirty="0" smtClean="0"/>
              <a:t>посуды</a:t>
            </a:r>
            <a:r>
              <a:rPr lang="ru-RU" sz="2400" dirty="0" smtClean="0"/>
              <a:t> </a:t>
            </a:r>
            <a:r>
              <a:rPr lang="ru-RU" sz="2400" b="1" dirty="0" smtClean="0"/>
              <a:t>и</a:t>
            </a:r>
            <a:r>
              <a:rPr lang="ru-RU" sz="2400" dirty="0" smtClean="0"/>
              <a:t> </a:t>
            </a:r>
            <a:r>
              <a:rPr lang="ru-RU" sz="2400" b="1" dirty="0" smtClean="0"/>
              <a:t>столовых</a:t>
            </a:r>
            <a:r>
              <a:rPr lang="ru-RU" sz="2400" dirty="0" smtClean="0"/>
              <a:t> </a:t>
            </a:r>
            <a:r>
              <a:rPr lang="ru-RU" sz="2400" b="1" dirty="0" smtClean="0"/>
              <a:t>приборов</a:t>
            </a:r>
            <a:r>
              <a:rPr lang="ru-RU" sz="2400" dirty="0" smtClean="0"/>
              <a:t>, состоящий из двух шкафов - верхнего и нижнего - и столешницы между ними. Является прародителем современных кухонь.</a:t>
            </a:r>
            <a:endParaRPr lang="ru-RU" sz="2400" dirty="0"/>
          </a:p>
        </p:txBody>
      </p:sp>
      <p:pic>
        <p:nvPicPr>
          <p:cNvPr id="65538" name="Picture 2" descr="https://images.ru.prom.st/361631649_w200_h200_bufet-valensiya-2050h540h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32048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Комо́д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(фр. </a:t>
            </a:r>
            <a:r>
              <a:rPr lang="ru-RU" sz="2800" dirty="0" err="1" smtClean="0"/>
              <a:t>commode</a:t>
            </a:r>
            <a:r>
              <a:rPr lang="ru-RU" sz="2800" dirty="0" smtClean="0"/>
              <a:t> — «удобный») — тумба с несколькими выдвижными ящиками, преимущественно расположенными один над другим.</a:t>
            </a:r>
            <a:endParaRPr lang="ru-RU" sz="2800" dirty="0"/>
          </a:p>
        </p:txBody>
      </p:sp>
      <p:pic>
        <p:nvPicPr>
          <p:cNvPr id="66562" name="Picture 2" descr="Антикварный комод код BE5923 в отличном состоянии купить в Москве по выгод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572000" cy="3048001"/>
          </a:xfrm>
          <a:prstGeom prst="rect">
            <a:avLst/>
          </a:prstGeom>
          <a:noFill/>
        </p:spPr>
      </p:pic>
      <p:sp>
        <p:nvSpPr>
          <p:cNvPr id="66564" name="AutoShape 4" descr="Изображение Мебель Модульная мебель Уют Комод 700 Венге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https://bestmebelik.ru/UserFiles/Image/PIM/201-Komod-K-2-s-chetyrmja-jashhikami-Varian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9020"/>
            <a:ext cx="3404949" cy="297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Армуар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/>
              <a:t> Название произошло от латинского </a:t>
            </a:r>
            <a:r>
              <a:rPr lang="ru-RU" sz="2400" b="1" dirty="0" err="1" smtClean="0"/>
              <a:t>arma</a:t>
            </a:r>
            <a:r>
              <a:rPr lang="ru-RU" sz="2400" b="1" dirty="0" smtClean="0"/>
              <a:t> – оружие. В сущности, это просто шкаф, но с нишами для винтовок. Суровые времена требовали суровых мер, необходимо было постоянно держать оружие под рукой, чтобы подавить внезапный бунт вассалов </a:t>
            </a:r>
            <a:endParaRPr lang="ru-RU" sz="2400" b="1" dirty="0"/>
          </a:p>
        </p:txBody>
      </p:sp>
      <p:pic>
        <p:nvPicPr>
          <p:cNvPr id="67586" name="Picture 2" descr="174718461_cdb954f129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397895" cy="594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7544" y="332656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Ведь что такое бюро? Письменный стол с выдвижной доской, а над ним – </a:t>
            </a:r>
            <a:r>
              <a:rPr lang="ru-RU" dirty="0" smtClean="0">
                <a:hlinkClick r:id="rId2"/>
              </a:rPr>
              <a:t>полки</a:t>
            </a:r>
            <a:r>
              <a:rPr lang="ru-RU" dirty="0" smtClean="0"/>
              <a:t>, открытые и закрытые. В мебельных магазинах этот предмет обстановки туманно и косноязычно именуется «уголок школьника». Уголок, конечно, никаких красот и инкрустаций не имеет, забыл своё родство, стиль </a:t>
            </a:r>
            <a:r>
              <a:rPr lang="ru-RU" dirty="0" err="1" smtClean="0"/>
              <a:t>шинуазри</a:t>
            </a:r>
            <a:r>
              <a:rPr lang="ru-RU" dirty="0" smtClean="0"/>
              <a:t> и изящных дам, садившихся бочком, чтобы черкнуть записочку на надушенной бумаге… Но это он, то есть оно – бюро.</a:t>
            </a:r>
            <a:endParaRPr lang="ru-RU" dirty="0"/>
          </a:p>
        </p:txBody>
      </p:sp>
      <p:pic>
        <p:nvPicPr>
          <p:cNvPr id="68626" name="Picture 18" descr="25790579640_dc5f8359c1_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43238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184576" cy="466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Геридон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Маленький столик, отколовшийся от большого обеденного </a:t>
            </a:r>
            <a:r>
              <a:rPr lang="ru-RU" dirty="0" err="1" smtClean="0"/>
              <a:t>стола.Геридоны</a:t>
            </a:r>
            <a:r>
              <a:rPr lang="ru-RU" dirty="0" smtClean="0"/>
              <a:t> вошли в моду во времена Короля-Солнца и по Версалю стояли тысячами, и помимо основной миссии – служить подставкой для канделябров – выполняли множество дел. На них ставили вазы с букетами и статуэтки, сервировали закуски на скорую руку. Своё название (франц. </a:t>
            </a:r>
            <a:r>
              <a:rPr lang="ru-RU" dirty="0" err="1" smtClean="0"/>
              <a:t>gueridon</a:t>
            </a:r>
            <a:r>
              <a:rPr lang="ru-RU" dirty="0" smtClean="0"/>
              <a:t> от </a:t>
            </a:r>
            <a:r>
              <a:rPr lang="ru-RU" dirty="0" err="1" smtClean="0"/>
              <a:t>guerrier</a:t>
            </a:r>
            <a:r>
              <a:rPr lang="ru-RU" dirty="0" smtClean="0"/>
              <a:t> — «воинственный») они получили от моды подпирать столешницы фигурками мавров. Мавры считались самыми отважными людьми и в этом качестве воспевались в народных </a:t>
            </a:r>
            <a:r>
              <a:rPr lang="ru-RU" dirty="0" err="1" smtClean="0"/>
              <a:t>песенках-геридонах</a:t>
            </a:r>
            <a:r>
              <a:rPr lang="ru-RU" dirty="0" smtClean="0"/>
              <a:t>. До России </a:t>
            </a:r>
            <a:r>
              <a:rPr lang="ru-RU" dirty="0" err="1" smtClean="0"/>
              <a:t>геридон</a:t>
            </a:r>
            <a:r>
              <a:rPr lang="ru-RU" dirty="0" smtClean="0"/>
              <a:t> доковылял на одной ножке, и на него немедля водрузили самовар, сделав из него чайный столик. Какая уж тут воинственность!</a:t>
            </a:r>
            <a:endParaRPr lang="ru-RU" dirty="0"/>
          </a:p>
        </p:txBody>
      </p:sp>
      <p:pic>
        <p:nvPicPr>
          <p:cNvPr id="69634" name="Picture 2" descr="No0061_guéridon_Nicolas-Pe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707904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Загадочные названия меб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84076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</TotalTime>
  <Words>527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Мебель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</dc:title>
  <dc:creator>Пользователь</dc:creator>
  <cp:lastModifiedBy>Пользователь</cp:lastModifiedBy>
  <cp:revision>5</cp:revision>
  <dcterms:created xsi:type="dcterms:W3CDTF">2022-01-18T15:09:04Z</dcterms:created>
  <dcterms:modified xsi:type="dcterms:W3CDTF">2022-01-18T15:51:01Z</dcterms:modified>
</cp:coreProperties>
</file>