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4" autoAdjust="0"/>
    <p:restoredTop sz="94660"/>
  </p:normalViewPr>
  <p:slideViewPr>
    <p:cSldViewPr>
      <p:cViewPr varScale="1">
        <p:scale>
          <a:sx n="90" d="100"/>
          <a:sy n="9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slide" Target="slide2.xml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p.userapi.com/c834103/v834103638/16593c/P2ObqXShPf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013176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«Строение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цветочно-декоративных </a:t>
            </a:r>
            <a:r>
              <a:rPr lang="ru-RU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растений»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9749" y="4366845"/>
            <a:ext cx="134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517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видоизменный утолщенный подземный стебель, чаще всего округлой формы . Сверху клубень покрыт плотный покровной тканью. На его апикальной части отрастают листья и цветоносы. Клубень есть у глоксинии, цикламена, бегонии клубневой.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27592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www.supersadovnik.ru/binfiles/images/20170119/b653f9a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r="8553"/>
          <a:stretch/>
        </p:blipFill>
        <p:spPr bwMode="auto">
          <a:xfrm>
            <a:off x="287444" y="1556792"/>
            <a:ext cx="4244103" cy="273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68" y="260648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подземный сильно укороченный побег (донце) с видоизмененными листьями (чешуями). Чешуи прикреплены к мясистому донцу и плотно облегают друг друга. Большинство луковиц снаружи покрыты сухими чешуями, защищающими луковицы от иссушения.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dachniki.ru/wp-content/uploads/2017/12/stroenie-lilii-456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4410"/>
            <a:ext cx="2664296" cy="5174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574" y="1122422"/>
            <a:ext cx="5991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условиях у луковицы на донце образуются корни, а из центральной почки – цветонос с листьями или без листьев, с цветками или с соцветиями.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 есть у таких растений, как тюльпан, гиацинт, нарцисс,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сцилла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мускари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лилия,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гиппеаструм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  <p:pic>
        <p:nvPicPr>
          <p:cNvPr id="11270" name="Picture 6" descr="http://samdizajner.ru/wp-content/uploads/%D0%BB%D1%83%D0%BA%D0%BE%D0%B2%D0%B8%D1%86%D0%B0-%D0%BB%D0%B8%D0%BB%D0%B8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439248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907" y="332656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Клубнелуковица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подземный стебель в виде округлого клубня, образующегося в результате разрастания цветоносного побега над материнской клубнелуковицей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40611" y="978987"/>
            <a:ext cx="844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и внутреннему строению она сходна с клубнем, но как луковица снаружи покрыта сухими пленчатыми чешуями и на донце образуются детки.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Клубнелуковицы имеются у таких цветочных культур, как гладиолус,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монтбреция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крокус,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6205"/>
            <a:ext cx="2294538" cy="424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97278"/>
            <a:ext cx="3225721" cy="4767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20688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орган растения. Основная его функция – фотосинтез. Кроме того, лист часто служит органом размножения (например у бегонии, глоксинии,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сенполии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пеперомии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сансевьеры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У многих растений в листьях откладываются запасные питательные вещества, а у суккулентов – вода (например, у толстяки,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cdn.pixabay.com/photo/2015/03/13/14/03/leaf-67166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7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get-pdb/70729/f23be18d-6b1e-47e3-b12d-02fe7ca5ccff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70" y="2924944"/>
            <a:ext cx="4825819" cy="3619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92" y="260648"/>
            <a:ext cx="8702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состоит из черешка и листовой пластинки, форма которой может быть разнообразной. Листья могут быть простыми(1.1), состоящими из одной листовой пластинки, и сложными, состоящими из нескольких листовых пластинок, соединенных с общим черешком небольшими черешками.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 descr="https://pp.userapi.com/c850024/v850024065/154a/PTGD-EF1NB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9" r="9582" b="2132"/>
          <a:stretch/>
        </p:blipFill>
        <p:spPr bwMode="auto">
          <a:xfrm>
            <a:off x="1115616" y="1460977"/>
            <a:ext cx="6614756" cy="5023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прикрепляются к стеблю по-разному. Если они соединяются со стеблем с помощью черешка, то называются черешковыми (например, у астры, хризантемы, настурции, люпин). Если листья прикрепляются к стеблю основанием листовой пластинки, то их называют сидячими (например, у тюльпана, гвоздики).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5"/>
            <a:ext cx="4104456" cy="3963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99" y="1850560"/>
            <a:ext cx="4428292" cy="3885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3615" y="5736386"/>
            <a:ext cx="21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Черешковые листья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773" y="573638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Сидячие листья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476672"/>
            <a:ext cx="88569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Листорасположение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прикрепления листьев на стебле.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очередном листорасположении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располагаются на стебле по одному, чередуясь друг с другом (например, у хризантемы).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супротивном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листья на стебле размещаются по два, друг против друга ( например, у гвоздики).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мутовчатом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листорасположении листья  прикрепляются к стеблю пучками – мутовками (например, у некоторых видов лилий).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fs00.infourok.ru/images/doc/240/191704/3/hello_html_m55e1512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6"/>
          <a:stretch/>
        </p:blipFill>
        <p:spPr bwMode="auto">
          <a:xfrm>
            <a:off x="1151621" y="2674188"/>
            <a:ext cx="6768751" cy="383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43662"/>
            <a:ext cx="131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Цветок.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7129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укороченный побег, листья которого видоизменены в чашелистики, лепестки, тычинки, пестики. Цветок служит для полового размножения: в результате опыления и оплодотворения образуются плоды и семена. Часть стебля под цветком, лишенная листьев, называется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цветоножкой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цветоножка сильно укорочена, то цветки называются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сидячими.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Цветоножка переходит в укороченное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цветоложе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располагаются все части цветка –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чашелистики, лепестки, тычинки и пестики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Чашелистики и лепестки служат для защиты цветка от неблагоприятных условий. Лепестки привлекают опылителей.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Пестик состоит из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завязи, столбика и рыльца.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Тычинки состоят из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тычиночных нитей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пыльников,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образуются пыльца.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sitekid.ru/media/images/str-c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13" y="3079535"/>
            <a:ext cx="4725581" cy="354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39537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Цветки бывают одиночными (например, у пиона, тюльпана) или собраны в соцветия, которые отличаются большим разнообразием и разделяются на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простым относятся соцветия: кисть (у ландыша), колос (у гладиолуса), щиток (у гвоздики турецкой), початок (у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зонтик (у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примузы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головка ( 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гомфрены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корзинка (у астры).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соцветия: сложный колос, сложная кисть (метелка), сложный щиток, сложный зонтик.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pp.userapi.com/c844617/v844617352/788af/0xVufF89Lak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4899" r="14792" b="9266"/>
          <a:stretch/>
        </p:blipFill>
        <p:spPr bwMode="auto">
          <a:xfrm>
            <a:off x="1786032" y="1628800"/>
            <a:ext cx="5589917" cy="485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88640"/>
            <a:ext cx="109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8784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 образуется после оплодотворения из завязи, а иногда и из других частей цветка. Плоды делятся на сочные (ягода) и сухие (зерновка, орех ,коробочка, стручок).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семян в плодах варьирует от одного-двух (например, у настурции) до огромного количества мельчайших, пылевидных семян (например, у бегонии, лобелии, примулы).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цветоводстве часто культивируют декоративные растения ради ярких или оригинальных по форме плодов (например, ананас, различные по форме цитрусовые, гранат,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муррайя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кофе, фейхоа, паслен, пассифлора). Многие из них являются съедобными.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http://pocmok.ru/wp-content/uploads/2011/04/murraya-panicul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996952"/>
            <a:ext cx="4101141" cy="3075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2280" y="6051913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муррайя</a:t>
            </a:r>
            <a:endParaRPr lang="ru-RU" dirty="0"/>
          </a:p>
        </p:txBody>
      </p:sp>
      <p:pic>
        <p:nvPicPr>
          <p:cNvPr id="19466" name="Picture 10" descr="http://blog.cimbali.co.uk/wp-content/uploads/2014/11/Coffee-Plant-Cimbali-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7" y="2996952"/>
            <a:ext cx="4389488" cy="3075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156" y="6052715"/>
            <a:ext cx="652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кофе</a:t>
            </a:r>
            <a:endParaRPr lang="ru-RU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32656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21796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Корень.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Стебель.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Лист.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Цветок.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Плод.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2795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Сочные плоды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5871"/>
            <a:ext cx="2160240" cy="215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85871"/>
            <a:ext cx="2174230" cy="215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248472" cy="25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85871"/>
            <a:ext cx="20447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2301" y="3159528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3775" y="3174917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250" y="4293096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Многоорешек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0958" y="5445224"/>
            <a:ext cx="21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Сборная костянка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245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Сухие плоды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4" y="849285"/>
            <a:ext cx="1872208" cy="249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4684" y="3420533"/>
            <a:ext cx="68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3" y="4005064"/>
            <a:ext cx="2375662" cy="134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140" y="5467373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Желудь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7555"/>
            <a:ext cx="2589262" cy="203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30" y="837555"/>
            <a:ext cx="736228" cy="20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4365" y="2929111"/>
            <a:ext cx="105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Семянка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63" y="3825473"/>
            <a:ext cx="2085206" cy="184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69" y="3815926"/>
            <a:ext cx="2088232" cy="184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9400" y="573325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4" y="849285"/>
            <a:ext cx="1142902" cy="204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00" y="838799"/>
            <a:ext cx="462505" cy="204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0232" y="3160897"/>
            <a:ext cx="105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Стручок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7" y="3605199"/>
            <a:ext cx="913285" cy="24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5763" y="6165304"/>
            <a:ext cx="112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Зерновка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Управляющая кнопка: домой 17">
            <a:hlinkClick r:id="rId11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подземный орган, с помощью которого растение укрепляется в почве или субстрате, поглощает из них воду и растворенные питательные вещества, поступающие затем в наземную часть растения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2" y="1196752"/>
            <a:ext cx="2282452" cy="4981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386219"/>
            <a:ext cx="5688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корней одного растения. Боковые корни, которые непосредственно отходят от главного корня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корнями первого порядка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них отходят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второго порядка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 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clipground.com/images/root-clipart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4176464" cy="3627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260648"/>
            <a:ext cx="80648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главный корень сохраняется, продолжает расти и развиваться, то такая корневая система называется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чаще всего характерна для двудольных растений, например для мака, дельфиниума, люпина.</a:t>
            </a:r>
          </a:p>
        </p:txBody>
      </p:sp>
      <p:pic>
        <p:nvPicPr>
          <p:cNvPr id="3074" name="Picture 2" descr="https://profilib.net/reader/09/40/b64009/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3"/>
          <a:stretch/>
        </p:blipFill>
        <p:spPr bwMode="auto">
          <a:xfrm>
            <a:off x="467543" y="1516077"/>
            <a:ext cx="3321853" cy="4492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949637" cy="4986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285" y="40466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главный корень не развивается или отмирает, а от основания стебля отходят придаточные корни, то такая корневая система называется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мочковатой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характерна для астры, гвоздики, луковичных растений, пальм и др.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5" y="1395099"/>
            <a:ext cx="3176224" cy="430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58770"/>
            <a:ext cx="3168352" cy="5172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00086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надземная часть растения, которая совместно с боковыми побегами (ответвлениями) составляет его скелет, или остов. Стебель несет на себе листья, почки, цветки, плоды, служит проводником воды, минеральных и органических веществ.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4" y="1925425"/>
            <a:ext cx="2952328" cy="4559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dachni-rady.com/images/kate-im-a2-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0"/>
          <a:stretch/>
        </p:blipFill>
        <p:spPr bwMode="auto">
          <a:xfrm>
            <a:off x="4552071" y="1831781"/>
            <a:ext cx="3779698" cy="474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548680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боковые ответвления стебля вместе с листьями. Порядок ветвления определяют так же, как у корней: побеги, резвившиеся из почек центрального стебля, называются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побегами первого порядка(1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обеги, образующиеся из почек, находящихся на побегах первого порядка, называются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побегами второго порядка(2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v3wall.com/wallpaper/1920_1200/1207/1920_1200_201207201220175379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r="10871"/>
          <a:stretch/>
        </p:blipFill>
        <p:spPr bwMode="auto">
          <a:xfrm>
            <a:off x="4644008" y="2276872"/>
            <a:ext cx="4080294" cy="416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8108"/>
            <a:ext cx="387672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332656"/>
            <a:ext cx="46805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перехода стебля в корень называется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корневой шейкой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 стебле или побеге, где прикрепляется лист и имеется почка либо отросший побег, называется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участки между узлами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междоузлиями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81" y="332656"/>
            <a:ext cx="3619469" cy="280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8234"/>
            <a:ext cx="3312368" cy="4243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3198" y="3137624"/>
            <a:ext cx="4968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сильно укороченный побег с зачаточными (ростовые почки) или репродуктивными органами (цветковые почки).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местоположению различают верхушечные (апикальные), находящиеся на конце побега, и пазушные, располагающиеся вдоль стебля в пазухах листьев.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одних растений стебель хорошо развит ( у гвоздики, хризантемы, розы,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диффенбахии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), у других недоразвитым, находятся в зачаточном состоянии, а листья образуют прикорневую розетку (у примулы, герберы, маргаритки, наперстянки). Некоторые растения имеют разнообразные видоизменения стебля, такие, как корневище, клубень, луковица, клубнелуковица.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13" y="332656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видоизмененный утолщенный стебель, расположенный под землей.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Корневище служит для вегетативного размножения растений и для запаса питательных веществ. Корневище может быть горизонтально нарастающим (у ириса гибридного, хризантемы,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аспидистры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вертикально нарастающим ( у ириса сибирского, примулы,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900igr.net/up/datas/128946/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39184" r="50000"/>
          <a:stretch/>
        </p:blipFill>
        <p:spPr bwMode="auto">
          <a:xfrm>
            <a:off x="4788024" y="2132856"/>
            <a:ext cx="3893698" cy="4170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177361" cy="344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81624" y="6381328"/>
            <a:ext cx="28286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508</TotalTime>
  <Words>1161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Галина</cp:lastModifiedBy>
  <cp:revision>42</cp:revision>
  <dcterms:created xsi:type="dcterms:W3CDTF">2017-04-29T09:25:01Z</dcterms:created>
  <dcterms:modified xsi:type="dcterms:W3CDTF">2018-09-03T18:05:03Z</dcterms:modified>
</cp:coreProperties>
</file>