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"Возрастные личностные особенности шестиклассников и причины подростковой агрессии"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Памятки родителям по предупреждению детской агрессивности.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b="1" dirty="0" smtClean="0"/>
              <a:t>Памятка №1</a:t>
            </a:r>
            <a:r>
              <a:rPr lang="ru-RU" b="1" dirty="0" smtClean="0"/>
              <a:t>.</a:t>
            </a:r>
          </a:p>
          <a:p>
            <a:endParaRPr lang="ru-RU" dirty="0" smtClean="0"/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Постарайтесь сохранить в своей семье атмосферу открытости и доверия.</a:t>
            </a: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 давайте своему ребёнку несбыточных обещаний, не вселяйте в его душу несбыточных надежд.</a:t>
            </a: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 ставьте своему ребёнку каких бы то ни было условий.</a:t>
            </a: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Будьте тактичны в проявлении мер воздействия на ребёнка.</a:t>
            </a: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 наказывайте своего ребёнка за то, что позволяете себе.</a:t>
            </a: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 бойтесь поделиться со своим ребёнком своими чувствами и слабостями.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Памятки родителям по предупреждению детской агрессивности.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00240"/>
            <a:ext cx="7972452" cy="412592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Будьте терпеливы. Скоро настроение ребенка изменится и он придет к Вам за советом</a:t>
            </a: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Постарайтесь понять и принять. После бурной негативной реакции подростка у нас может возникнуть обида «Как ты с матерью разговариваешь?!» Когда через пять минут он придет к Вам как ни в чем не бывало, постарайтесь принять его и простить, объяснив, что Вам больно и неприятно, но не отталкивайте его в ответ, иначе между вам расширится пропасть.</a:t>
            </a: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Устанавливайте границы дозволенного. Если ребенок позволяет себе что-то, что непозволительно делать, произносить в присутствии взрослых, Вы можете обозначить ему, что он может «спустить пар», например в ванне, когда шумит вода и никто больше не слышит. У ребенка есть негативные эмоции, подскажите, в какое русло их можно направить, чтоб спустить.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Памятки родителям по предупреждению детской агрессивности.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71678"/>
            <a:ext cx="7972452" cy="4054485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Общение должно быть в виде диалога, где существует равенство позиций взрослого и подростка.</a:t>
            </a: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Помните, что подросток - личность, претендующая на равные со взрослыми отношения и права. Уважайте его право выбора, в том числе право на совершение ошибки.</a:t>
            </a: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Помня о правах ребенка, не будем забывать и о его обязанностях. Принимая самостоятельность ребенка, не сводите ее к вседозволенности.</a:t>
            </a: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Крайне важно наличие системы последовательных требований, правил и санкций за их нарушение, а также поощрений. Совместно с ребенком разработайте такую систему требований. Необходимо, чтобы ребенок принимал участие в обсуждении, имел возможность вносить предложения, был в курсе этих правил и согласился с санкциями. Требования и правила должны быть хорошо аргументированы и понятны ребенку. Санкции – то есть последствия за нарушения правил - не должны унижать честь и достоинства подростка, также недопустимо лишать ребенка жизненно важных сторон его жизни – общения со сверстниками и родителями.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>
                <a:solidFill>
                  <a:srgbClr val="FF0000"/>
                </a:solidFill>
              </a:rPr>
              <a:t>Памятки родителям по предупреждению детской агрессивности.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Постарайтесь выяснять, какие трудности в общении испытывает подросток и подсказать ему, как правильно обратиться, что сказать. Они только учатся общаться, им в этом нужно помощь и поддержка. </a:t>
            </a: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Проявляйте свой интерес к общению  не навязчиво. Некоторые вещи подросток не сможет вам рассказать. У него есть на это право.  Не давите на него, а просто показывайте, что вам это интересно, что он может рассказывать то, что считает нужным. Вам можно доверять.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"Возрастные личностные особенности шестиклассников и причины подростковой агрессии" </vt:lpstr>
      <vt:lpstr>Памятки родителям по предупреждению детской агрессивности.</vt:lpstr>
      <vt:lpstr>Памятки родителям по предупреждению детской агрессивности.</vt:lpstr>
      <vt:lpstr>Памятки родителям по предупреждению детской агрессивности.</vt:lpstr>
      <vt:lpstr>Памятки родителям по предупреждению детской агрессивности.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"Возрастные личностные особенности шестиклассников и причины подростковой агрессии" </dc:title>
  <dc:creator>Elena</dc:creator>
  <cp:lastModifiedBy>Elena</cp:lastModifiedBy>
  <cp:revision>1</cp:revision>
  <dcterms:created xsi:type="dcterms:W3CDTF">2016-09-26T12:35:42Z</dcterms:created>
  <dcterms:modified xsi:type="dcterms:W3CDTF">2016-09-26T12:40:59Z</dcterms:modified>
</cp:coreProperties>
</file>