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18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53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5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8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9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60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39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7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0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9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2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E352-4A79-4913-B557-487FD9F10E83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2CF67-AECD-4057-B74E-9E6B48C6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1740" y="1600706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Гласные звуки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538917"/>
      </p:ext>
    </p:extLst>
  </p:cSld>
  <p:clrMapOvr>
    <a:masterClrMapping/>
  </p:clrMapOvr>
  <p:transition spd="slow" advClick="0"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75387"/>
              </p:ext>
            </p:extLst>
          </p:nvPr>
        </p:nvGraphicFramePr>
        <p:xfrm>
          <a:off x="3203848" y="5517232"/>
          <a:ext cx="2592289" cy="73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864096"/>
                <a:gridCol w="864096"/>
              </a:tblGrid>
              <a:tr h="735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5148064" y="5661248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39627" y="136616"/>
            <a:ext cx="792087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Называем последний гласный звук в словах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1" name="Picture 7" descr="C:\Users\User 5\AppData\Local\Microsoft\Windows\Temporary Internet Files\Content.IE5\7V31XMHJ\MC9001862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620869"/>
            <a:ext cx="1512168" cy="126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User 5\AppData\Local\Microsoft\Windows\Temporary Internet Files\Content.IE5\7V31XMHJ\MC9002998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5" y="1711866"/>
            <a:ext cx="1469241" cy="123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 5\AppData\Local\Microsoft\Windows\Temporary Internet Files\Content.IE5\0TD7CEM1\MC9002874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494" y="3187010"/>
            <a:ext cx="864096" cy="16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 5\AppData\Local\Microsoft\Windows\Temporary Internet Files\Content.IE5\9G1UI669\MC9003000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664" y="4109265"/>
            <a:ext cx="1566071" cy="102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 5\AppData\Local\Microsoft\Windows\Temporary Internet Files\Content.IE5\9G1UI669\MC9002373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96" y="2449542"/>
            <a:ext cx="1727318" cy="174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660026" y="3345311"/>
            <a:ext cx="148397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08065" y="1441318"/>
            <a:ext cx="120577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77704" y="2837480"/>
            <a:ext cx="131799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9494" y="2060848"/>
            <a:ext cx="1170513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985" y="912772"/>
            <a:ext cx="122501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296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060645"/>
              </p:ext>
            </p:extLst>
          </p:nvPr>
        </p:nvGraphicFramePr>
        <p:xfrm>
          <a:off x="2915816" y="2996952"/>
          <a:ext cx="2448273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112"/>
                <a:gridCol w="811753"/>
                <a:gridCol w="839408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3923928" y="3128392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0466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Называем гласный звук в середине слова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User 5\AppData\Local\Microsoft\Windows\Temporary Internet Files\Content.IE5\9G1UI669\MC90043162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61" y="119675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 5\AppData\Local\Microsoft\Windows\Temporary Internet Files\Content.IE5\TGFKUJRJ\MC9002153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54064"/>
            <a:ext cx="1637333" cy="143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 5\AppData\Local\Microsoft\Windows\Temporary Internet Files\Content.IE5\7V31XMHJ\MC90043637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590476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 5\AppData\Local\Microsoft\Windows\Temporary Internet Files\Content.IE5\D6OZV59M\MC9004324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298" y="4518412"/>
            <a:ext cx="1439094" cy="14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76195" y="4874732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1514124"/>
            <a:ext cx="122501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9305" y="1546170"/>
            <a:ext cx="112562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5020" y="4874731"/>
            <a:ext cx="131799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9129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5746" y="1302555"/>
            <a:ext cx="7366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Мы знаем 6 гласных звуков: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15654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], [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], [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],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], [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], [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98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">
        <p14:reveal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556793"/>
            <a:ext cx="41044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</a:t>
            </a:r>
            <a:r>
              <a:rPr lang="ru-RU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r>
              <a:rPr lang="en-US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]</a:t>
            </a:r>
            <a:endParaRPr lang="ru-RU" sz="20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8" name="Picture 4" descr="C:\Users\User 5\AppData\Local\Microsoft\Windows\Temporary Internet Files\Content.IE5\7V31XMHJ\MC9002151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31631"/>
            <a:ext cx="3804549" cy="362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93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:dissolve/>
      </p:transition>
    </mc:Choice>
    <mc:Fallback xmlns=""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602939"/>
            <a:ext cx="33123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</a:t>
            </a:r>
            <a:r>
              <a:rPr lang="ru-RU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r>
              <a:rPr lang="en-US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]</a:t>
            </a:r>
            <a:endParaRPr lang="ru-RU" sz="20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4" name="Picture 6" descr="C:\Users\User 5\AppData\Local\Microsoft\Windows\Temporary Internet Files\Content.IE5\GI3BNWPQ\MC900293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3498001" cy="323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97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691178"/>
            <a:ext cx="388843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</a:t>
            </a:r>
            <a:r>
              <a:rPr lang="ru-RU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]</a:t>
            </a:r>
            <a:endParaRPr lang="ru-RU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 descr="C:\Users\User 5\AppData\Local\Microsoft\Windows\Temporary Internet Files\Content.IE5\0TD7CEM1\MC90043457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096344" cy="355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934026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606393"/>
            <a:ext cx="381642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</a:t>
            </a:r>
            <a:r>
              <a:rPr lang="ru-RU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]</a:t>
            </a:r>
            <a:endParaRPr lang="ru-RU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31" y="1525434"/>
            <a:ext cx="3245627" cy="341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3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59314"/>
            <a:ext cx="345638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</a:t>
            </a:r>
            <a:r>
              <a:rPr lang="ru-RU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]</a:t>
            </a:r>
            <a:endParaRPr lang="ru-RU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6" name="Picture 4" descr="C:\Users\User 5\AppData\Local\Microsoft\Windows\Temporary Internet Files\Content.IE5\0TD7CEM1\MC9003266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30043"/>
            <a:ext cx="4507364" cy="310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38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628799"/>
            <a:ext cx="39244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[</a:t>
            </a:r>
            <a:r>
              <a:rPr lang="ru-RU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]</a:t>
            </a:r>
            <a:endParaRPr lang="ru-RU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100" name="Picture 4" descr="C:\Users\User 5\AppData\Local\Microsoft\Windows\Temporary Internet Files\Content.IE5\D6OZV59M\MC9004133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729" y="2132856"/>
            <a:ext cx="3828107" cy="264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27584" y="551723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tabLst>
                <a:tab pos="5475288" algn="l"/>
              </a:tabLst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 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может находиться в начале слова.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256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 5\AppData\Local\Microsoft\Windows\Temporary Internet Files\Content.IE5\GI3BNWPQ\MC9003441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1962049"/>
            <a:ext cx="1634947" cy="145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 5\AppData\Local\Microsoft\Windows\Temporary Internet Files\Content.IE5\GI3BNWPQ\MC9002907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742" y="2102541"/>
            <a:ext cx="146042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User 5\AppData\Local\Microsoft\Windows\Temporary Internet Files\Content.IE5\D6OZV59M\MC9002379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25541"/>
            <a:ext cx="1371345" cy="19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User 5\AppData\Local\Microsoft\Windows\Temporary Internet Files\Content.IE5\D6OZV59M\MC90029076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52812"/>
            <a:ext cx="1339698" cy="180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User 5\AppData\Local\Microsoft\Windows\Temporary Internet Files\Content.IE5\TGFKUJRJ\MC90021575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49597"/>
            <a:ext cx="1728192" cy="17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9125" y="3853974"/>
            <a:ext cx="131189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99462" y="3861759"/>
            <a:ext cx="125248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3861760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0675" y="3861760"/>
            <a:ext cx="135316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1557" y="3824256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503094"/>
            <a:ext cx="7520117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Называем первый гласный звук в словах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20824"/>
              </p:ext>
            </p:extLst>
          </p:nvPr>
        </p:nvGraphicFramePr>
        <p:xfrm>
          <a:off x="3347865" y="5517232"/>
          <a:ext cx="3024335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64"/>
                <a:gridCol w="1021964"/>
                <a:gridCol w="980407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Блок-схема: узел 18"/>
          <p:cNvSpPr/>
          <p:nvPr/>
        </p:nvSpPr>
        <p:spPr>
          <a:xfrm>
            <a:off x="3608401" y="564906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21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4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115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5</dc:creator>
  <cp:lastModifiedBy>Tanya</cp:lastModifiedBy>
  <cp:revision>64</cp:revision>
  <dcterms:created xsi:type="dcterms:W3CDTF">2011-04-22T12:19:18Z</dcterms:created>
  <dcterms:modified xsi:type="dcterms:W3CDTF">2017-08-16T06:21:28Z</dcterms:modified>
</cp:coreProperties>
</file>