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sldIdLst>
    <p:sldId id="257" r:id="rId2"/>
    <p:sldId id="256" r:id="rId3"/>
    <p:sldId id="266" r:id="rId4"/>
    <p:sldId id="258" r:id="rId5"/>
    <p:sldId id="265" r:id="rId6"/>
    <p:sldId id="259" r:id="rId7"/>
    <p:sldId id="260" r:id="rId8"/>
    <p:sldId id="261" r:id="rId9"/>
    <p:sldId id="262" r:id="rId10"/>
    <p:sldId id="263" r:id="rId11"/>
    <p:sldId id="264" r:id="rId12"/>
    <p:sldId id="269" r:id="rId13"/>
    <p:sldId id="271" r:id="rId14"/>
    <p:sldId id="274" r:id="rId15"/>
    <p:sldId id="273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1485-687E-43DB-9A02-21489C7BC131}" type="datetimeFigureOut">
              <a:rPr lang="ru-RU" smtClean="0"/>
              <a:t>18.11.2015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EA89-A85F-49E7-B955-5AF9CE6BA75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1485-687E-43DB-9A02-21489C7BC131}" type="datetimeFigureOut">
              <a:rPr lang="ru-RU" smtClean="0"/>
              <a:t>18.11.2015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EA89-A85F-49E7-B955-5AF9CE6BA75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1485-687E-43DB-9A02-21489C7BC131}" type="datetimeFigureOut">
              <a:rPr lang="ru-RU" smtClean="0"/>
              <a:t>18.11.2015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EA89-A85F-49E7-B955-5AF9CE6BA75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1485-687E-43DB-9A02-21489C7BC131}" type="datetimeFigureOut">
              <a:rPr lang="ru-RU" smtClean="0"/>
              <a:t>18.11.2015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EA89-A85F-49E7-B955-5AF9CE6BA75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1485-687E-43DB-9A02-21489C7BC131}" type="datetimeFigureOut">
              <a:rPr lang="ru-RU" smtClean="0"/>
              <a:t>18.11.2015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EA89-A85F-49E7-B955-5AF9CE6BA75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1485-687E-43DB-9A02-21489C7BC131}" type="datetimeFigureOut">
              <a:rPr lang="ru-RU" smtClean="0"/>
              <a:t>18.11.2015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EA89-A85F-49E7-B955-5AF9CE6BA75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1485-687E-43DB-9A02-21489C7BC131}" type="datetimeFigureOut">
              <a:rPr lang="ru-RU" smtClean="0"/>
              <a:t>18.11.2015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EA89-A85F-49E7-B955-5AF9CE6BA75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1485-687E-43DB-9A02-21489C7BC131}" type="datetimeFigureOut">
              <a:rPr lang="ru-RU" smtClean="0"/>
              <a:t>18.11.2015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BCEA89-A85F-49E7-B955-5AF9CE6BA75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1485-687E-43DB-9A02-21489C7BC131}" type="datetimeFigureOut">
              <a:rPr lang="ru-RU" smtClean="0"/>
              <a:t>18.11.2015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EA89-A85F-49E7-B955-5AF9CE6BA75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1485-687E-43DB-9A02-21489C7BC131}" type="datetimeFigureOut">
              <a:rPr lang="ru-RU" smtClean="0"/>
              <a:t>18.11.2015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ABCEA89-A85F-49E7-B955-5AF9CE6BA75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27A1485-687E-43DB-9A02-21489C7BC131}" type="datetimeFigureOut">
              <a:rPr lang="ru-RU" smtClean="0"/>
              <a:t>18.11.2015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EA89-A85F-49E7-B955-5AF9CE6BA75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27A1485-687E-43DB-9A02-21489C7BC131}" type="datetimeFigureOut">
              <a:rPr lang="ru-RU" smtClean="0"/>
              <a:t>18.11.2015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ABCEA89-A85F-49E7-B955-5AF9CE6BA75D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6b50836127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620688"/>
            <a:ext cx="832672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4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452"/>
    </mc:Choice>
    <mc:Fallback xmlns="">
      <p:transition advTm="245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332656"/>
            <a:ext cx="2304256" cy="432048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Снеговик, </a:t>
            </a:r>
            <a:r>
              <a:rPr lang="ru-RU" sz="3200" dirty="0" smtClean="0"/>
              <a:t>снеговик</a:t>
            </a:r>
            <a:br>
              <a:rPr lang="ru-RU" sz="3200" dirty="0" smtClean="0"/>
            </a:br>
            <a:r>
              <a:rPr lang="ru-RU" sz="3200" dirty="0" smtClean="0"/>
              <a:t>На морозе жить привык!</a:t>
            </a:r>
            <a:endParaRPr lang="ru-RU" sz="3200" dirty="0"/>
          </a:p>
        </p:txBody>
      </p:sp>
      <p:pic>
        <p:nvPicPr>
          <p:cNvPr id="1026" name="Picture 2" descr="C:\Users\Ольга\Desktop\брусничка\OTQYB08Ixh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5805264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147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80"/>
    </mc:Choice>
    <mc:Fallback xmlns="">
      <p:transition spd="slow" advTm="20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А придем с прогулки</a:t>
            </a:r>
            <a:br>
              <a:rPr lang="ru-RU" b="1" dirty="0"/>
            </a:br>
            <a:r>
              <a:rPr lang="ru-RU" b="1" dirty="0"/>
              <a:t>Дружно ляжем спать.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985" y="1600200"/>
            <a:ext cx="342002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Ольга\Desktop\брусничка\IMAG29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1624782"/>
            <a:ext cx="3920200" cy="220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Ольга\Desktop\брусничка\IMAG29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27395"/>
            <a:ext cx="3920200" cy="220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619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65"/>
    </mc:Choice>
    <mc:Fallback xmlns="">
      <p:transition spd="slow" advTm="20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5121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Будем дружно сказки слушать</a:t>
            </a:r>
            <a:endParaRPr lang="ru-RU" b="1" dirty="0"/>
          </a:p>
        </p:txBody>
      </p:sp>
      <p:pic>
        <p:nvPicPr>
          <p:cNvPr id="5123" name="Picture 3" descr="C:\Users\Ольга\Desktop\ева с тел\IMAG2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49849" cy="465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474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81"/>
    </mc:Choice>
    <mc:Fallback xmlns="">
      <p:transition spd="slow" advTm="21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274638"/>
            <a:ext cx="8671762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Топ, топ ножки шагают по дорожке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Ольга\Desktop\брусничка\IMAG28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2581087" cy="457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Ольга\Desktop\брусничка\IMAG28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2702865" cy="47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Ольга\Desktop\брусничка\IMAG28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35560"/>
            <a:ext cx="2623091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188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84"/>
    </mc:Choice>
    <mc:Fallback xmlns="">
      <p:transition spd="slow" advTm="214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6443"/>
            <a:ext cx="9144000" cy="9251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Игры на развитие мелкой моторики рук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Ольга\Desktop\брусничка\IMAG30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29" y="836712"/>
            <a:ext cx="4957432" cy="279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Ольга\Desktop\брусничка\IMAG30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29" y="3789040"/>
            <a:ext cx="4957432" cy="279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Ольга\Desktop\брусничка\IMAG30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77814"/>
            <a:ext cx="2944028" cy="522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159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668">
        <p:fade/>
      </p:transition>
    </mc:Choice>
    <mc:Fallback xmlns="">
      <p:transition spd="med" advTm="206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Ольга\Desktop\брусничка\IMAG27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4975"/>
            <a:ext cx="2882179" cy="511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Ольга\Desktop\брусничка\IMAG27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25514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Ольга\Desktop\брусничка\IMAG30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12776"/>
            <a:ext cx="2915816" cy="517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187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53"/>
    </mc:Choice>
    <mc:Fallback xmlns="">
      <p:transition spd="slow" advTm="21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517232"/>
            <a:ext cx="4618856" cy="1143000"/>
          </a:xfrm>
        </p:spPr>
        <p:txBody>
          <a:bodyPr>
            <a:noAutofit/>
          </a:bodyPr>
          <a:lstStyle/>
          <a:p>
            <a:r>
              <a:rPr lang="ru-RU" sz="2400" b="1" dirty="0"/>
              <a:t>Наш весёлый детский сад</a:t>
            </a:r>
            <a:br>
              <a:rPr lang="ru-RU" sz="2400" b="1" dirty="0"/>
            </a:br>
            <a:r>
              <a:rPr lang="ru-RU" sz="2400" b="1" dirty="0"/>
              <a:t>Каждому ребёнку рад.</a:t>
            </a:r>
            <a:br>
              <a:rPr lang="ru-RU" sz="2400" b="1" dirty="0"/>
            </a:br>
            <a:r>
              <a:rPr lang="ru-RU" sz="2400" b="1" dirty="0"/>
              <a:t>Приходите к нам друзья -</a:t>
            </a:r>
            <a:br>
              <a:rPr lang="ru-RU" sz="2400" b="1" dirty="0"/>
            </a:br>
            <a:r>
              <a:rPr lang="ru-RU" sz="2400" b="1" dirty="0"/>
              <a:t>Будем рады вам всегда.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332656"/>
            <a:ext cx="3657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404664"/>
            <a:ext cx="3657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Ольга\Desktop\брусничка\IMAG27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1912" cy="470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866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53"/>
    </mc:Choice>
    <mc:Fallback xmlns="">
      <p:transition spd="slow" advTm="19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38992"/>
          </a:xfrm>
        </p:spPr>
        <p:txBody>
          <a:bodyPr/>
          <a:lstStyle/>
          <a:p>
            <a:r>
              <a:rPr lang="ru-RU" dirty="0"/>
              <a:t>	</a:t>
            </a:r>
            <a:r>
              <a:rPr lang="ru-RU" dirty="0" smtClean="0"/>
              <a:t>	</a:t>
            </a:r>
            <a:r>
              <a:rPr lang="ru-RU" b="1" dirty="0" smtClean="0"/>
              <a:t>Наша группа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1963" y="1600200"/>
            <a:ext cx="537807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59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353">
        <p:circle/>
      </p:transition>
    </mc:Choice>
    <mc:Fallback xmlns="">
      <p:transition spd="slow" advTm="235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3250704" cy="1143000"/>
          </a:xfrm>
        </p:spPr>
        <p:txBody>
          <a:bodyPr>
            <a:noAutofit/>
          </a:bodyPr>
          <a:lstStyle/>
          <a:p>
            <a:r>
              <a:rPr lang="ru-RU" sz="2400" b="1" dirty="0"/>
              <a:t>Мы приходим в детский сад,</a:t>
            </a:r>
            <a:br>
              <a:rPr lang="ru-RU" sz="2400" b="1" dirty="0"/>
            </a:br>
            <a:r>
              <a:rPr lang="ru-RU" sz="2400" b="1" dirty="0" smtClean="0"/>
              <a:t>Тут </a:t>
            </a:r>
            <a:r>
              <a:rPr lang="ru-RU" sz="2400" b="1" dirty="0"/>
              <a:t>игрушки стоят.</a:t>
            </a:r>
            <a:br>
              <a:rPr lang="ru-RU" sz="2400" b="1" dirty="0"/>
            </a:br>
            <a:r>
              <a:rPr lang="ru-RU" sz="2400" b="1" dirty="0"/>
              <a:t>Паровоз,</a:t>
            </a:r>
            <a:br>
              <a:rPr lang="ru-RU" sz="2400" b="1" dirty="0"/>
            </a:br>
            <a:r>
              <a:rPr lang="ru-RU" sz="2400" b="1" dirty="0"/>
              <a:t>Пароход</a:t>
            </a:r>
            <a:br>
              <a:rPr lang="ru-RU" sz="2400" b="1" dirty="0"/>
            </a:br>
            <a:r>
              <a:rPr lang="ru-RU" sz="2400" b="1" dirty="0"/>
              <a:t>Дожидаются ребят.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Ольга\Desktop\брусничка\IMAG27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6104831" cy="344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3874857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26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1271">
        <p14:reveal/>
      </p:transition>
    </mc:Choice>
    <mc:Fallback xmlns="">
      <p:transition spd="slow" advTm="212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864" y="5661248"/>
            <a:ext cx="7543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День начинается с завтрака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Ольга\Desktop\брусничка\DSC018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804248" cy="510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6495944"/>
      </p:ext>
    </p:extLst>
  </p:cSld>
  <p:clrMapOvr>
    <a:masterClrMapping/>
  </p:clrMapOvr>
  <p:transition spd="slow" advTm="1116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7232" y="3645024"/>
            <a:ext cx="4803304" cy="21602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Тут </a:t>
            </a:r>
            <a:r>
              <a:rPr lang="ru-RU" sz="2400" b="1" dirty="0"/>
              <a:t>все будут веселиться,</a:t>
            </a:r>
            <a:br>
              <a:rPr lang="ru-RU" sz="2400" b="1" dirty="0"/>
            </a:br>
            <a:r>
              <a:rPr lang="ru-RU" sz="2400" b="1" dirty="0"/>
              <a:t>Бегать, прыгать и учиться!</a:t>
            </a:r>
            <a:br>
              <a:rPr lang="ru-RU" sz="2400" b="1" dirty="0"/>
            </a:br>
            <a:r>
              <a:rPr lang="ru-RU" sz="2400" b="1" dirty="0"/>
              <a:t>А игрушек </a:t>
            </a:r>
            <a:r>
              <a:rPr lang="ru-RU" sz="2400" b="1" dirty="0" smtClean="0"/>
              <a:t>тут </a:t>
            </a:r>
            <a:r>
              <a:rPr lang="ru-RU" sz="2400" b="1" dirty="0"/>
              <a:t>– ну море!</a:t>
            </a:r>
            <a:br>
              <a:rPr lang="ru-RU" sz="2400" b="1" dirty="0"/>
            </a:br>
            <a:r>
              <a:rPr lang="ru-RU" sz="2400" b="1" dirty="0"/>
              <a:t>Все играют на </a:t>
            </a:r>
            <a:r>
              <a:rPr lang="ru-RU" sz="2400" b="1" dirty="0" smtClean="0"/>
              <a:t>просторе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Ольга\Desktop\брусничка\IMAG28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8115"/>
            <a:ext cx="5351663" cy="301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ьга\Desktop\брусничка\IMAG31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719" y="3861048"/>
            <a:ext cx="4421096" cy="249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8722"/>
            <a:ext cx="2376264" cy="321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9854908"/>
      </p:ext>
    </p:extLst>
  </p:cSld>
  <p:clrMapOvr>
    <a:masterClrMapping/>
  </p:clrMapOvr>
  <p:transition spd="slow" advTm="2148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589240"/>
            <a:ext cx="7543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Детки в садике живут,</a:t>
            </a:r>
            <a:br>
              <a:rPr lang="ru-RU" sz="4000" b="1" dirty="0"/>
            </a:br>
            <a:r>
              <a:rPr lang="ru-RU" sz="4000" b="1" dirty="0"/>
              <a:t>Здесь играют и поют,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592288" cy="459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Ольга\Desktop\брусничка\IMAG27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6672"/>
            <a:ext cx="2664296" cy="472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Ольга\Desktop\брусничка\IMAG31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188640"/>
            <a:ext cx="255734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2677479"/>
      </p:ext>
    </p:extLst>
  </p:cSld>
  <p:clrMapOvr>
    <a:masterClrMapping/>
  </p:clrMapOvr>
  <p:transition spd="slow" advTm="2111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589240"/>
            <a:ext cx="8141528" cy="9144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Здесь друзей себе находят,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Ольга\Desktop\брусничка\IMAG3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5040560" cy="284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Ольга\Desktop\брусничка\IMAG3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30868"/>
            <a:ext cx="5220070" cy="294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466165"/>
      </p:ext>
    </p:extLst>
  </p:cSld>
  <p:clrMapOvr>
    <a:masterClrMapping/>
  </p:clrMapOvr>
  <p:transition spd="slow" advTm="2083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4804" y="5589240"/>
            <a:ext cx="8964488" cy="914400"/>
          </a:xfrm>
        </p:spPr>
        <p:txBody>
          <a:bodyPr/>
          <a:lstStyle/>
          <a:p>
            <a:pPr algn="ctr"/>
            <a:r>
              <a:rPr lang="ru-RU" b="1" dirty="0"/>
              <a:t>На прогулку с ними ходят.</a:t>
            </a:r>
          </a:p>
        </p:txBody>
      </p:sp>
      <p:pic>
        <p:nvPicPr>
          <p:cNvPr id="6146" name="Picture 2" descr="C:\Users\Ольга\Desktop\брусничка\IMAG29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869118" cy="508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Ольга\Desktop\брусничка\IMAG29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24424"/>
            <a:ext cx="2808312" cy="498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Ольга\Desktop\брусничка\IMAG29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841" y="188640"/>
            <a:ext cx="2615753" cy="464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1821033"/>
      </p:ext>
    </p:extLst>
  </p:cSld>
  <p:clrMapOvr>
    <a:masterClrMapping/>
  </p:clrMapOvr>
  <p:transition spd="slow" advTm="2391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5589240"/>
            <a:ext cx="7543800" cy="9144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Лепим мы снеговика</a:t>
            </a:r>
            <a:endParaRPr lang="ru-RU" sz="44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404664"/>
            <a:ext cx="2745834" cy="487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404664"/>
            <a:ext cx="2592288" cy="459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24744"/>
            <a:ext cx="2520280" cy="447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095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67"/>
    </mc:Choice>
    <mc:Fallback xmlns="">
      <p:transition spd="slow" advTm="2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2|1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3|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9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8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9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7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heme/theme1.xml><?xml version="1.0" encoding="utf-8"?>
<a:theme xmlns:a="http://schemas.openxmlformats.org/drawingml/2006/main" name="Техническ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341</TotalTime>
  <Words>62</Words>
  <Application>Microsoft Office PowerPoint</Application>
  <PresentationFormat>Экран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Презентация PowerPoint</vt:lpstr>
      <vt:lpstr>  Наша группа</vt:lpstr>
      <vt:lpstr>Мы приходим в детский сад, Тут игрушки стоят. Паровоз, Пароход Дожидаются ребят.</vt:lpstr>
      <vt:lpstr>День начинается с завтрака</vt:lpstr>
      <vt:lpstr>Тут все будут веселиться, Бегать, прыгать и учиться! А игрушек тут – ну море! Все играют на просторе</vt:lpstr>
      <vt:lpstr>Детки в садике живут, Здесь играют и поют,</vt:lpstr>
      <vt:lpstr>Здесь друзей себе находят,</vt:lpstr>
      <vt:lpstr>На прогулку с ними ходят.</vt:lpstr>
      <vt:lpstr>Лепим мы снеговика</vt:lpstr>
      <vt:lpstr>Снеговик, снеговик На морозе жить привык!</vt:lpstr>
      <vt:lpstr>А придем с прогулки Дружно ляжем спать.</vt:lpstr>
      <vt:lpstr>Будем дружно сказки слушать</vt:lpstr>
      <vt:lpstr>Топ, топ ножки шагают по дорожке </vt:lpstr>
      <vt:lpstr>Игры на развитие мелкой моторики рук</vt:lpstr>
      <vt:lpstr>Презентация PowerPoint</vt:lpstr>
      <vt:lpstr>Наш весёлый детский сад Каждому ребёнку рад. Приходите к нам друзья - Будем рады вам всегда.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</dc:title>
  <dc:creator>Ольга</dc:creator>
  <cp:lastModifiedBy>Uxser</cp:lastModifiedBy>
  <cp:revision>24</cp:revision>
  <dcterms:created xsi:type="dcterms:W3CDTF">2014-12-07T11:21:50Z</dcterms:created>
  <dcterms:modified xsi:type="dcterms:W3CDTF">2015-11-18T10:17:43Z</dcterms:modified>
</cp:coreProperties>
</file>