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86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6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657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3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97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52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91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7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7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2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9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2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3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5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865DFC-F2D0-4C86-BF92-86D87C29FD5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9C76C5-384D-4495-BBB0-D37940AD8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25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Интересные факты о кошках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571454"/>
            <a:ext cx="6400800" cy="194733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ученица 2 класса Б – </a:t>
            </a:r>
            <a:r>
              <a:rPr lang="ru-RU" dirty="0" err="1" smtClean="0">
                <a:solidFill>
                  <a:schemeClr val="tx1"/>
                </a:solidFill>
              </a:rPr>
              <a:t>Мацикура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Айсель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690" y="402028"/>
            <a:ext cx="8534400" cy="1507067"/>
          </a:xfrm>
        </p:spPr>
        <p:txBody>
          <a:bodyPr/>
          <a:lstStyle/>
          <a:p>
            <a:r>
              <a:rPr lang="ru-RU" dirty="0" smtClean="0"/>
              <a:t>хвост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95" y="1909095"/>
            <a:ext cx="5883170" cy="4237229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2060403"/>
            <a:ext cx="5412658" cy="4085922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40555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464" y="328286"/>
            <a:ext cx="8534400" cy="1507067"/>
          </a:xfrm>
        </p:spPr>
        <p:txBody>
          <a:bodyPr/>
          <a:lstStyle/>
          <a:p>
            <a:r>
              <a:rPr lang="ru-RU" dirty="0" smtClean="0"/>
              <a:t>Полетаем?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67" y="2477729"/>
            <a:ext cx="5751593" cy="3967316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9" y="2477729"/>
            <a:ext cx="5950974" cy="3967316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4801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741" y="121808"/>
            <a:ext cx="8534400" cy="150706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62" y="1327355"/>
            <a:ext cx="7831836" cy="5126448"/>
          </a:xfr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5991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077" y="267872"/>
            <a:ext cx="8534400" cy="1507067"/>
          </a:xfrm>
        </p:spPr>
        <p:txBody>
          <a:bodyPr/>
          <a:lstStyle/>
          <a:p>
            <a:r>
              <a:rPr lang="ru-RU" dirty="0" smtClean="0"/>
              <a:t>Сколько спят кошки?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2" y="1774939"/>
            <a:ext cx="7053114" cy="4475201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786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09" y="593758"/>
            <a:ext cx="8534400" cy="1507067"/>
          </a:xfrm>
        </p:spPr>
        <p:txBody>
          <a:bodyPr/>
          <a:lstStyle/>
          <a:p>
            <a:r>
              <a:rPr lang="ru-RU" dirty="0" smtClean="0"/>
              <a:t>Кошки быстрее людей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1948054"/>
            <a:ext cx="6397369" cy="4522643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41807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80" y="269294"/>
            <a:ext cx="8534400" cy="1507067"/>
          </a:xfrm>
        </p:spPr>
        <p:txBody>
          <a:bodyPr/>
          <a:lstStyle/>
          <a:p>
            <a:r>
              <a:rPr lang="ru-RU" dirty="0" smtClean="0"/>
              <a:t>умывание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0" y="1961534"/>
            <a:ext cx="5208753" cy="4229927"/>
          </a:xfrm>
          <a:effectLst>
            <a:softEdge rad="266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26" y="1961534"/>
            <a:ext cx="6521514" cy="4229927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7497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7" y="696996"/>
            <a:ext cx="8534400" cy="1507067"/>
          </a:xfrm>
        </p:spPr>
        <p:txBody>
          <a:bodyPr/>
          <a:lstStyle/>
          <a:p>
            <a:r>
              <a:rPr lang="ru-RU" dirty="0" smtClean="0"/>
              <a:t>Правша или левша?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1" y="2865766"/>
            <a:ext cx="6206007" cy="3638271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28" y="3067867"/>
            <a:ext cx="5606582" cy="3288687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28" y="197522"/>
            <a:ext cx="5678277" cy="2506013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3304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637" y="284042"/>
            <a:ext cx="8534400" cy="1507067"/>
          </a:xfrm>
        </p:spPr>
        <p:txBody>
          <a:bodyPr/>
          <a:lstStyle/>
          <a:p>
            <a:r>
              <a:rPr lang="ru-RU" dirty="0" smtClean="0"/>
              <a:t>Как кошки потеют?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26" y="1909096"/>
            <a:ext cx="6979625" cy="4645128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10752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031" y="416778"/>
            <a:ext cx="8534400" cy="1507067"/>
          </a:xfrm>
        </p:spPr>
        <p:txBody>
          <a:bodyPr/>
          <a:lstStyle/>
          <a:p>
            <a:r>
              <a:rPr lang="ru-RU" dirty="0" smtClean="0"/>
              <a:t>зрение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1" y="1805858"/>
            <a:ext cx="7120398" cy="474218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330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6" y="461022"/>
            <a:ext cx="8534400" cy="1507067"/>
          </a:xfrm>
        </p:spPr>
        <p:txBody>
          <a:bodyPr/>
          <a:lstStyle/>
          <a:p>
            <a:r>
              <a:rPr lang="ru-RU" dirty="0" smtClean="0"/>
              <a:t>Сколько у кошек пальцев?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9" y="2513779"/>
            <a:ext cx="6096000" cy="4057650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49" y="2513779"/>
            <a:ext cx="5702095" cy="3222923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0303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9" y="416777"/>
            <a:ext cx="8534400" cy="1507067"/>
          </a:xfrm>
        </p:spPr>
        <p:txBody>
          <a:bodyPr/>
          <a:lstStyle/>
          <a:p>
            <a:r>
              <a:rPr lang="ru-RU" dirty="0" smtClean="0"/>
              <a:t>Кошки и цитрусовые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844"/>
            <a:ext cx="5722034" cy="3814689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06" y="1710652"/>
            <a:ext cx="6662994" cy="4439220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10362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</TotalTime>
  <Words>44</Words>
  <Application>Microsoft Office PowerPoint</Application>
  <PresentationFormat>Широкоэкранный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Сектор</vt:lpstr>
      <vt:lpstr>Интересные факты о кошках</vt:lpstr>
      <vt:lpstr>Сколько спят кошки?</vt:lpstr>
      <vt:lpstr>Кошки быстрее людей</vt:lpstr>
      <vt:lpstr>умывание</vt:lpstr>
      <vt:lpstr>Правша или левша?</vt:lpstr>
      <vt:lpstr>Как кошки потеют?</vt:lpstr>
      <vt:lpstr>зрение</vt:lpstr>
      <vt:lpstr>Сколько у кошек пальцев?</vt:lpstr>
      <vt:lpstr>Кошки и цитрусовые</vt:lpstr>
      <vt:lpstr>хвост</vt:lpstr>
      <vt:lpstr>Полетаем?</vt:lpstr>
      <vt:lpstr>Спасибо за внимание!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кошках</dc:title>
  <dc:creator>Рашид</dc:creator>
  <cp:lastModifiedBy>Рашид</cp:lastModifiedBy>
  <cp:revision>4</cp:revision>
  <dcterms:created xsi:type="dcterms:W3CDTF">2018-10-22T19:47:15Z</dcterms:created>
  <dcterms:modified xsi:type="dcterms:W3CDTF">2018-10-22T20:17:06Z</dcterms:modified>
</cp:coreProperties>
</file>