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5" r:id="rId5"/>
    <p:sldId id="267" r:id="rId6"/>
    <p:sldId id="259" r:id="rId7"/>
    <p:sldId id="268" r:id="rId8"/>
    <p:sldId id="269" r:id="rId9"/>
    <p:sldId id="260" r:id="rId10"/>
    <p:sldId id="270" r:id="rId11"/>
    <p:sldId id="271" r:id="rId12"/>
    <p:sldId id="261" r:id="rId13"/>
    <p:sldId id="272" r:id="rId14"/>
    <p:sldId id="273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1BB0E-354C-447C-BA51-CC9C25F7671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477DA-315F-4780-A407-83DF60F8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003/tatyana2q8-medvedeva.163/0_5599e_3a227817_XL" TargetMode="External"/><Relationship Id="rId2" Type="http://schemas.openxmlformats.org/officeDocument/2006/relationships/hyperlink" Target="http://didaktor.ru/kak-vypolnit-priyom-sorbonka/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691680" y="1844824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е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л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л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е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у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л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ь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ы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й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/>
            <a:r>
              <a:rPr lang="ru-RU" sz="4800" b="1" dirty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</a:t>
            </a:r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н.</a:t>
            </a:r>
          </a:p>
          <a:p>
            <a:pPr algn="ctr"/>
            <a:r>
              <a:rPr lang="ru-RU" sz="48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Сказочный </a:t>
            </a:r>
            <a:endParaRPr lang="ru-RU" sz="48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4034681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1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класс</a:t>
            </a:r>
          </a:p>
          <a:p>
            <a:pPr algn="ctr"/>
            <a:r>
              <a:rPr lang="ru-RU" i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Л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итературное чтение. </a:t>
            </a:r>
          </a:p>
          <a:p>
            <a:pPr algn="ctr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УМК любой</a:t>
            </a:r>
            <a:endParaRPr lang="ru-RU" i="1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5085184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cs typeface="Times New Roman" pitchFamily="18" charset="0"/>
              </a:rPr>
              <a:t>2017</a:t>
            </a:r>
            <a:endParaRPr lang="ru-RU" sz="1400" b="1" i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1230603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Занятие 4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Белке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Кому принадлежал хрустальный дом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из произведения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А. С. Пушкина «Сказка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о царе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Салтане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»?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Подснежники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Что собирала зимой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в лесу девочка из сказки С. Маршака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«Двенадцать месяцев»?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Снежная королева </a:t>
            </a:r>
            <a:endParaRPr lang="ru-RU" sz="3600" b="1" dirty="0" smtClean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из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одноимённой сказки Г. Х. Андерсена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Чей это портрет?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Она так прелестна и мила, но изо льда!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Из ослепительно сверкающего льда, но всё же живая! Глаза её сияли, как звёзды, но в них не было ни тепла, ни покоя.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Сапоги-скороходы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Знаменитая сказочная обувь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Умножение 14">
            <a:hlinkClick r:id="" action="ppaction://hlinkshowjump?jump=endshow" highlightClick="1"/>
          </p:cNvPr>
          <p:cNvSpPr/>
          <p:nvPr/>
        </p:nvSpPr>
        <p:spPr>
          <a:xfrm>
            <a:off x="8460432" y="6165304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Шесть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Сколько козлят съел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в сказке серый волк?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14480" y="2126016"/>
            <a:ext cx="571504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Максимова Т. Н. Интеллектуальный марафон: 1-4 классы. – М.: ВАКО, 2009 (Мастерская учителя)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Как выполнить приём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сорбонка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  <a:hlinkClick r:id="rId2"/>
              </a:rPr>
              <a:t>http://didaktor.ru/kak-vypolnit-priyom-sorbonka/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Угловая виньетка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7858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Информационные источники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Управляющая кнопка: возврат 9">
            <a:hlinkClick r:id="rId4" action="ppaction://hlinksldjump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Retur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1628800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Ребята!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Перед Вами сказочный интеллектуальный марафон. 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Проверить себя можно, 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нажав на карточку с вопросом.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cs typeface="Times New Roman" pitchFamily="18" charset="0"/>
              </a:rPr>
              <a:t>У</a:t>
            </a:r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дачи!</a:t>
            </a:r>
            <a:endParaRPr lang="ru-RU" sz="32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8" name="Управляющая кнопка: документ 7">
            <a:hlinkClick r:id="" action="ppaction://hlinkshowjump?jump=lastslide" highlightClick="1"/>
          </p:cNvPr>
          <p:cNvSpPr/>
          <p:nvPr/>
        </p:nvSpPr>
        <p:spPr>
          <a:xfrm>
            <a:off x="323528" y="260648"/>
            <a:ext cx="360000" cy="360000"/>
          </a:xfrm>
          <a:prstGeom prst="actionButtonDocumen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«Свинопас»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Г. Х. Андерсена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Из какой сказки описание?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Горшочек увешан бубенцами, а когда в нём что-нибудь варится, бубенцы вызывают старинную песенку: «Ах, моя милый Августин!»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Герда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Как звали героиню сказки Г. Х. Андерсена «Снежная королева»?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Золушка из сказки «Золушка» Ш. Перро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Героиня какой сказки потеряла на балу туфельку?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«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Дюймовочка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Г. Х. Андерсен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Из какой сказки описание?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Это и точно был тюльпан, только в самой чашечке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на зелёном сукне сидела девочка, совсем крошка,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и такая она была нежная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и хорошенькая…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А. С. Пушкин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Кто написал «Сказку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о мёртвой царевне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и о семи богатырях», «Сказку о рыбаке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и рыбке»?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Старухе. «Сказка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о рыбаке и рыбке»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А. С. Пушкина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Кому принадлежит разбитое корыто?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360000" cy="36000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По щучьему веленью,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по моему хотенью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Назови волшебные слова щуки из русской народной сказки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1268760"/>
            <a:ext cx="5715040" cy="43204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333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Интеллектуальный марафон</dc:title>
  <dc:creator>Фокина Лидия Петровна</dc:creator>
  <cp:keywords>1 класс</cp:keywords>
  <cp:lastModifiedBy>Admin</cp:lastModifiedBy>
  <cp:revision>22</cp:revision>
  <dcterms:created xsi:type="dcterms:W3CDTF">2014-06-01T07:59:58Z</dcterms:created>
  <dcterms:modified xsi:type="dcterms:W3CDTF">2017-09-24T09:29:24Z</dcterms:modified>
</cp:coreProperties>
</file>