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694E-7680-4223-97A5-F1E005DAF9E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C384AEA-FFD9-4971-8E3A-26AD45D4A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36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694E-7680-4223-97A5-F1E005DAF9E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C384AEA-FFD9-4971-8E3A-26AD45D4A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17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694E-7680-4223-97A5-F1E005DAF9E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C384AEA-FFD9-4971-8E3A-26AD45D4AC7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8929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694E-7680-4223-97A5-F1E005DAF9E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384AEA-FFD9-4971-8E3A-26AD45D4A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973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694E-7680-4223-97A5-F1E005DAF9E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384AEA-FFD9-4971-8E3A-26AD45D4AC7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4993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694E-7680-4223-97A5-F1E005DAF9E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384AEA-FFD9-4971-8E3A-26AD45D4A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825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694E-7680-4223-97A5-F1E005DAF9E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4AEA-FFD9-4971-8E3A-26AD45D4A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15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694E-7680-4223-97A5-F1E005DAF9E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4AEA-FFD9-4971-8E3A-26AD45D4A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49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694E-7680-4223-97A5-F1E005DAF9E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4AEA-FFD9-4971-8E3A-26AD45D4A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067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694E-7680-4223-97A5-F1E005DAF9E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C384AEA-FFD9-4971-8E3A-26AD45D4A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33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694E-7680-4223-97A5-F1E005DAF9E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C384AEA-FFD9-4971-8E3A-26AD45D4A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02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694E-7680-4223-97A5-F1E005DAF9E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C384AEA-FFD9-4971-8E3A-26AD45D4A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78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694E-7680-4223-97A5-F1E005DAF9E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4AEA-FFD9-4971-8E3A-26AD45D4A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37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694E-7680-4223-97A5-F1E005DAF9E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4AEA-FFD9-4971-8E3A-26AD45D4A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75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694E-7680-4223-97A5-F1E005DAF9E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4AEA-FFD9-4971-8E3A-26AD45D4A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56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694E-7680-4223-97A5-F1E005DAF9E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384AEA-FFD9-4971-8E3A-26AD45D4A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82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3694E-7680-4223-97A5-F1E005DAF9E1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C384AEA-FFD9-4971-8E3A-26AD45D4AC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81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03400" y="152400"/>
            <a:ext cx="985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err="1" smtClean="0"/>
              <a:t>Градуальные</a:t>
            </a:r>
            <a:r>
              <a:rPr lang="ru-RU" sz="4400" b="1" dirty="0" smtClean="0"/>
              <a:t> и </a:t>
            </a:r>
            <a:r>
              <a:rPr lang="ru-RU" sz="4400" b="1" dirty="0" err="1" smtClean="0"/>
              <a:t>неградуальные</a:t>
            </a:r>
            <a:r>
              <a:rPr lang="ru-RU" sz="4400" b="1" dirty="0" smtClean="0"/>
              <a:t> прилагательные: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8300" y="1894126"/>
            <a:ext cx="11684000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 algn="just">
              <a:buFontTx/>
              <a:buChar char="-"/>
            </a:pPr>
            <a:r>
              <a:rPr lang="ru-RU" sz="4000" dirty="0" err="1" smtClean="0"/>
              <a:t>Градуальные</a:t>
            </a:r>
            <a:r>
              <a:rPr lang="ru-RU" sz="4000" dirty="0" smtClean="0"/>
              <a:t> – имеют степени сравнения, могут употребляться с наречием </a:t>
            </a:r>
            <a:r>
              <a:rPr lang="en-US" sz="4000" dirty="0" smtClean="0"/>
              <a:t>very</a:t>
            </a:r>
            <a:r>
              <a:rPr lang="ru-RU" sz="4000" dirty="0" smtClean="0"/>
              <a:t>: </a:t>
            </a:r>
            <a:r>
              <a:rPr lang="en-US" sz="4000" i="1" dirty="0" smtClean="0"/>
              <a:t>very funny, very angry </a:t>
            </a:r>
            <a:r>
              <a:rPr lang="en-US" sz="4000" dirty="0" smtClean="0"/>
              <a:t>…</a:t>
            </a:r>
          </a:p>
          <a:p>
            <a:pPr marL="571500" indent="-571500" algn="just">
              <a:buFontTx/>
              <a:buChar char="-"/>
            </a:pPr>
            <a:r>
              <a:rPr lang="ru-RU" sz="4000" dirty="0" err="1" smtClean="0"/>
              <a:t>Неградуальные</a:t>
            </a:r>
            <a:r>
              <a:rPr lang="ru-RU" sz="4000" dirty="0" smtClean="0"/>
              <a:t> – описывают обладание качеством в полной мере:</a:t>
            </a:r>
            <a:r>
              <a:rPr lang="en-US" sz="4000" dirty="0" smtClean="0"/>
              <a:t> </a:t>
            </a:r>
            <a:r>
              <a:rPr lang="en-US" sz="4000" i="1" dirty="0" smtClean="0"/>
              <a:t>furious, awful, dead …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2326467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785960"/>
              </p:ext>
            </p:extLst>
          </p:nvPr>
        </p:nvGraphicFramePr>
        <p:xfrm>
          <a:off x="0" y="0"/>
          <a:ext cx="12192000" cy="6825612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608467418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600681327"/>
                    </a:ext>
                  </a:extLst>
                </a:gridCol>
              </a:tblGrid>
              <a:tr h="741362">
                <a:tc>
                  <a:txBody>
                    <a:bodyPr/>
                    <a:lstStyle/>
                    <a:p>
                      <a:pPr algn="l"/>
                      <a:r>
                        <a:rPr lang="en-US" sz="3600" b="0" dirty="0" smtClean="0"/>
                        <a:t>Angry </a:t>
                      </a:r>
                      <a:r>
                        <a:rPr lang="ru-RU" sz="3600" b="0" dirty="0" smtClean="0"/>
                        <a:t>злой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0" dirty="0" smtClean="0"/>
                        <a:t>Furious</a:t>
                      </a:r>
                      <a:r>
                        <a:rPr lang="ru-RU" sz="3600" b="0" dirty="0" smtClean="0"/>
                        <a:t> взбешенный</a:t>
                      </a:r>
                      <a:endParaRPr lang="ru-RU" sz="3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330260"/>
                  </a:ext>
                </a:extLst>
              </a:tr>
              <a:tr h="741362"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Bad</a:t>
                      </a:r>
                      <a:r>
                        <a:rPr lang="ru-RU" sz="3600" dirty="0" smtClean="0"/>
                        <a:t> плохой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Awful</a:t>
                      </a:r>
                      <a:r>
                        <a:rPr lang="ru-RU" sz="3600" dirty="0" smtClean="0"/>
                        <a:t> ужасный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614081"/>
                  </a:ext>
                </a:extLst>
              </a:tr>
              <a:tr h="741362"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Beautiful</a:t>
                      </a:r>
                      <a:r>
                        <a:rPr lang="ru-RU" sz="3600" dirty="0" smtClean="0"/>
                        <a:t> красивый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Gorgeous</a:t>
                      </a:r>
                      <a:r>
                        <a:rPr lang="ru-RU" sz="3600" dirty="0" smtClean="0"/>
                        <a:t> великолепный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020881"/>
                  </a:ext>
                </a:extLst>
              </a:tr>
              <a:tr h="741362"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Big</a:t>
                      </a:r>
                      <a:r>
                        <a:rPr lang="ru-RU" sz="3600" dirty="0" smtClean="0"/>
                        <a:t> большой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Huge</a:t>
                      </a:r>
                      <a:r>
                        <a:rPr lang="ru-RU" sz="3600" dirty="0" smtClean="0"/>
                        <a:t> огромный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065269"/>
                  </a:ext>
                </a:extLst>
              </a:tr>
              <a:tr h="741362"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Clean</a:t>
                      </a:r>
                      <a:r>
                        <a:rPr lang="ru-RU" sz="3600" dirty="0" smtClean="0"/>
                        <a:t> чистый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Spotless</a:t>
                      </a:r>
                      <a:r>
                        <a:rPr lang="ru-RU" sz="3600" dirty="0" smtClean="0"/>
                        <a:t> безупречно</a:t>
                      </a:r>
                      <a:r>
                        <a:rPr lang="ru-RU" sz="3600" baseline="0" dirty="0" smtClean="0"/>
                        <a:t> чистый</a:t>
                      </a:r>
                      <a:endParaRPr lang="ru-RU" sz="3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739579"/>
                  </a:ext>
                </a:extLst>
              </a:tr>
              <a:tr h="741362"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Clever</a:t>
                      </a:r>
                      <a:r>
                        <a:rPr lang="ru-RU" sz="3600" dirty="0" smtClean="0"/>
                        <a:t> умный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Brilliant</a:t>
                      </a:r>
                      <a:r>
                        <a:rPr lang="ru-RU" sz="3600" dirty="0" smtClean="0"/>
                        <a:t> выдающийся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083023"/>
                  </a:ext>
                </a:extLst>
              </a:tr>
              <a:tr h="741362"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Cold</a:t>
                      </a:r>
                      <a:r>
                        <a:rPr lang="ru-RU" sz="3600" dirty="0" smtClean="0"/>
                        <a:t> холодный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Freezing</a:t>
                      </a:r>
                      <a:r>
                        <a:rPr lang="ru-RU" sz="3600" dirty="0" smtClean="0"/>
                        <a:t> замороженный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683973"/>
                  </a:ext>
                </a:extLst>
              </a:tr>
              <a:tr h="741362"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Frightened</a:t>
                      </a:r>
                      <a:r>
                        <a:rPr lang="ru-RU" sz="3600" dirty="0" smtClean="0"/>
                        <a:t> испуганный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Terrified</a:t>
                      </a:r>
                      <a:r>
                        <a:rPr lang="ru-RU" sz="3600" dirty="0" smtClean="0"/>
                        <a:t> до смерти напуганный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65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287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245653"/>
              </p:ext>
            </p:extLst>
          </p:nvPr>
        </p:nvGraphicFramePr>
        <p:xfrm>
          <a:off x="914400" y="444500"/>
          <a:ext cx="9969500" cy="3412806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4984750">
                  <a:extLst>
                    <a:ext uri="{9D8B030D-6E8A-4147-A177-3AD203B41FA5}">
                      <a16:colId xmlns:a16="http://schemas.microsoft.com/office/drawing/2014/main" val="1608467418"/>
                    </a:ext>
                  </a:extLst>
                </a:gridCol>
                <a:gridCol w="4984750">
                  <a:extLst>
                    <a:ext uri="{9D8B030D-6E8A-4147-A177-3AD203B41FA5}">
                      <a16:colId xmlns:a16="http://schemas.microsoft.com/office/drawing/2014/main" val="3600681327"/>
                    </a:ext>
                  </a:extLst>
                </a:gridCol>
              </a:tblGrid>
              <a:tr h="741362">
                <a:tc>
                  <a:txBody>
                    <a:bodyPr/>
                    <a:lstStyle/>
                    <a:p>
                      <a:pPr algn="l"/>
                      <a:r>
                        <a:rPr lang="en-US" sz="3600" b="0" dirty="0" smtClean="0"/>
                        <a:t>Angry </a:t>
                      </a:r>
                      <a:r>
                        <a:rPr lang="ru-RU" sz="3600" b="0" dirty="0" smtClean="0"/>
                        <a:t>злой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0" dirty="0" smtClean="0"/>
                        <a:t>Furious</a:t>
                      </a:r>
                      <a:r>
                        <a:rPr lang="ru-RU" sz="3600" b="0" dirty="0" smtClean="0"/>
                        <a:t> взбешенный</a:t>
                      </a:r>
                      <a:endParaRPr lang="ru-RU" sz="3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330260"/>
                  </a:ext>
                </a:extLst>
              </a:tr>
              <a:tr h="741362"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Bad</a:t>
                      </a:r>
                      <a:r>
                        <a:rPr lang="ru-RU" sz="3600" dirty="0" smtClean="0"/>
                        <a:t> плохой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Awful</a:t>
                      </a:r>
                      <a:r>
                        <a:rPr lang="ru-RU" sz="3600" dirty="0" smtClean="0"/>
                        <a:t> ужасный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614081"/>
                  </a:ext>
                </a:extLst>
              </a:tr>
              <a:tr h="741362"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Beautiful</a:t>
                      </a:r>
                      <a:r>
                        <a:rPr lang="ru-RU" sz="3600" dirty="0" smtClean="0"/>
                        <a:t> красивый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Gorgeous</a:t>
                      </a:r>
                      <a:r>
                        <a:rPr lang="ru-RU" sz="3600" dirty="0" smtClean="0"/>
                        <a:t> великолепный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020881"/>
                  </a:ext>
                </a:extLst>
              </a:tr>
              <a:tr h="741362"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Big</a:t>
                      </a:r>
                      <a:r>
                        <a:rPr lang="ru-RU" sz="3600" dirty="0" smtClean="0"/>
                        <a:t> большой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Huge</a:t>
                      </a:r>
                      <a:r>
                        <a:rPr lang="ru-RU" sz="3600" dirty="0" smtClean="0"/>
                        <a:t> огромный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06526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14400" y="4279900"/>
            <a:ext cx="4864100" cy="214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Very, extremely, fairly, rather, slightly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6007100" y="4279900"/>
            <a:ext cx="49847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Absolutely, totally, completely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60987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400" y="1117600"/>
            <a:ext cx="102235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/>
              <a:t>This butterfly is rather beautiful.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The building is very big.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Ice-cream is very cold.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I was frightened by the dark.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Your room is so clean.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Smoking is a bad habit.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My friend is very clever.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3071384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</TotalTime>
  <Words>145</Words>
  <Application>Microsoft Office PowerPoint</Application>
  <PresentationFormat>Широкоэкранный</PresentationFormat>
  <Paragraphs>36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Хозяин</dc:creator>
  <cp:lastModifiedBy>Хозяин</cp:lastModifiedBy>
  <cp:revision>4</cp:revision>
  <dcterms:created xsi:type="dcterms:W3CDTF">2021-01-13T16:40:28Z</dcterms:created>
  <dcterms:modified xsi:type="dcterms:W3CDTF">2021-01-13T17:09:07Z</dcterms:modified>
</cp:coreProperties>
</file>