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6000">
              <a:srgbClr val="FFFF00">
                <a:lumMod val="95000"/>
              </a:srgbClr>
            </a:gs>
            <a:gs pos="0">
              <a:srgbClr val="92D050">
                <a:lumMod val="98000"/>
              </a:srgbClr>
            </a:gs>
            <a:gs pos="84150">
              <a:srgbClr val="C8E0C1">
                <a:lumMod val="81000"/>
              </a:srgbClr>
            </a:gs>
            <a:gs pos="54000">
              <a:srgbClr val="92D050">
                <a:lumMod val="59000"/>
                <a:lumOff val="41000"/>
              </a:srgbClr>
            </a:gs>
            <a:gs pos="100000">
              <a:srgbClr val="92D050">
                <a:alpha val="90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75448" y="4988174"/>
            <a:ext cx="4968552" cy="1512168"/>
          </a:xfrm>
        </p:spPr>
        <p:txBody>
          <a:bodyPr>
            <a:normAutofit/>
          </a:bodyPr>
          <a:lstStyle/>
          <a:p>
            <a:pPr algn="r"/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Речкалова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Екатерина Юрьевна, </a:t>
            </a:r>
          </a:p>
          <a:p>
            <a:pPr algn="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музыкальный руководитель </a:t>
            </a:r>
          </a:p>
          <a:p>
            <a:pPr algn="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МАДОУ №157 Детский сад «Сиверко»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4786" y="1052736"/>
            <a:ext cx="8352928" cy="151216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Inverted">
              <a:avLst>
                <a:gd name="adj" fmla="val 87883"/>
              </a:avLst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Музыкально-ритмические </a:t>
            </a:r>
          </a:p>
          <a:p>
            <a:pPr algn="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движения для дошкольников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8" name="Picture 4" descr="C:\Users\teacher\Desktop\Интернет (база)\материал\ZestyLinedBorzoi-size_restricted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561" y="3861048"/>
            <a:ext cx="4685570" cy="218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35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2736304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2400" b="1" i="1" dirty="0" smtClean="0"/>
              <a:t>Цель:</a:t>
            </a:r>
            <a:br>
              <a:rPr lang="ru-RU" sz="2400" b="1" i="1" dirty="0" smtClean="0"/>
            </a:b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ать ребёнку необходимые двигательные навыки, увлечь, заинтересовать его музыкой, дать возможность почувствовать радость от ощущения своего тела, свободно двигающегося и подчиняющегося музыкальному 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ритму.</a:t>
            </a:r>
            <a:r>
              <a:rPr lang="ru-RU" sz="4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0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i="1" dirty="0" smtClean="0"/>
              <a:t>Задачи:</a:t>
            </a: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Формировать 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красивую осанку и навыки выразительного движения детей дошкольного возраста;</a:t>
            </a:r>
            <a:b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развивать творческие способности детей.</a:t>
            </a:r>
            <a:b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teacher\Desktop\Интернет (база)\материал\kisspng-kick-scooter-friendship-taobao-skateboarding-5d06f76080e286.9214878715607376325279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519" y="4149080"/>
            <a:ext cx="2923066" cy="2593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teacher\Desktop\Интернет (база)\материал\77683846-cheerleader-girl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67" b="100000" l="0" r="990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509120"/>
            <a:ext cx="1975818" cy="2034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398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20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589640" cy="6048672"/>
          </a:xfrm>
        </p:spPr>
        <p:txBody>
          <a:bodyPr/>
          <a:lstStyle/>
          <a:p>
            <a:pPr marL="0" indent="0">
              <a:buNone/>
            </a:pP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ru-RU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Танец </a:t>
            </a:r>
            <a:r>
              <a:rPr lang="ru-RU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это мать всех искусств. Музыка и поэзия существуют во времени, живопись и архитектура в пространстве. Но танец живет одновременно во времени и пространстве" К. </a:t>
            </a:r>
            <a:r>
              <a:rPr lang="ru-RU" sz="1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Закс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teacher\Desktop\Интернет (база)\материал\deti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645024"/>
            <a:ext cx="226695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504" y="1916286"/>
            <a:ext cx="63367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Ритмика прекрасно развивает творческое воображение, овладевая разнообразными движениями, дети совершенствуют двигательные навыки. У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них развивается мышечное чувство, пространственная ориентировка, координация, улучшается осанка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Музыкально-ритмическая деятельность способствует формированию четкости и точности.</a:t>
            </a:r>
            <a:b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Развитие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музыкальных способностей осуществляется в процессе совершенствования слуха и умения согласовывать свои движения с музыкой. </a:t>
            </a:r>
            <a:b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Музыкально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ритмические движения развивают образное мышление потому что музыка способствует созданию новых образов. </a:t>
            </a:r>
          </a:p>
        </p:txBody>
      </p:sp>
    </p:spTree>
    <p:extLst>
      <p:ext uri="{BB962C8B-B14F-4D97-AF65-F5344CB8AC3E}">
        <p14:creationId xmlns:p14="http://schemas.microsoft.com/office/powerpoint/2010/main" val="188580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548680"/>
            <a:ext cx="79928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Вывод:</a:t>
            </a:r>
          </a:p>
          <a:p>
            <a:r>
              <a:rPr lang="ru-RU" sz="2000" i="1" dirty="0" smtClean="0"/>
              <a:t>Таким </a:t>
            </a:r>
            <a:r>
              <a:rPr lang="ru-RU" sz="2000" i="1" dirty="0"/>
              <a:t>образом музыкально ритмические движения являются воспитывающим процессом и помогают развитию многих сторон личности ребёнка: музыкально </a:t>
            </a:r>
            <a:r>
              <a:rPr lang="ru-RU" sz="2000" i="1" dirty="0" smtClean="0"/>
              <a:t>эстетической</a:t>
            </a:r>
            <a:r>
              <a:rPr lang="ru-RU" sz="2000" i="1" dirty="0"/>
              <a:t>, эмоциональной, волевой и познавательной.</a:t>
            </a:r>
          </a:p>
        </p:txBody>
      </p:sp>
      <p:pic>
        <p:nvPicPr>
          <p:cNvPr id="1026" name="Picture 2" descr="C:\Users\teacher\Desktop\Интернет (база)\материал\hello_html_7d21444.jp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60"/>
          <a:stretch/>
        </p:blipFill>
        <p:spPr bwMode="auto">
          <a:xfrm>
            <a:off x="1691680" y="2636910"/>
            <a:ext cx="5544616" cy="3474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228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teacher\Desktop\Интернет (база)\материал\orig.gif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D4ACEC"/>
              </a:clrFrom>
              <a:clrTo>
                <a:srgbClr val="D4AC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068960"/>
            <a:ext cx="51625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15616" y="548680"/>
            <a:ext cx="655272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Танец — это глоток чего-то нового. Чего-то, что спрятано глубоко внутри тебя. Танец — это возможность на время стать другим.  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949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131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    Цель: Дать ребёнку необходимые двигательные навыки, увлечь, заинтересовать его музыкой, дать возможность почувствовать радость от ощущения своего тела, свободно двигающегося и подчиняющегося музыкальному ритму. Задачи: Формировать красивую осанку и навыки выразительного движения детей дошкольного возраста; развивать творческие способности детей.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Учебный класс</dc:creator>
  <cp:lastModifiedBy>Пользователь Windows</cp:lastModifiedBy>
  <cp:revision>18</cp:revision>
  <dcterms:created xsi:type="dcterms:W3CDTF">2019-11-25T10:01:05Z</dcterms:created>
  <dcterms:modified xsi:type="dcterms:W3CDTF">2019-11-26T05:41:05Z</dcterms:modified>
</cp:coreProperties>
</file>