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sldIdLst>
    <p:sldId id="266" r:id="rId3"/>
    <p:sldId id="256" r:id="rId4"/>
    <p:sldId id="262" r:id="rId5"/>
    <p:sldId id="261" r:id="rId6"/>
    <p:sldId id="26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4" autoAdjust="0"/>
  </p:normalViewPr>
  <p:slideViewPr>
    <p:cSldViewPr>
      <p:cViewPr varScale="1">
        <p:scale>
          <a:sx n="109" d="100"/>
          <a:sy n="109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97678DB-3F8D-4CD0-BA77-3656CB4B8304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5A5A28D-BDB6-46FF-A1EF-D3D59E3A7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4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2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Добавьте на временную шкалу ключевые даты из истории своей страны.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6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3357562"/>
            <a:ext cx="5572164" cy="1143008"/>
          </a:xfrm>
          <a:custGeom>
            <a:avLst/>
            <a:gdLst>
              <a:gd name="connsiteX0" fmla="*/ 0 w 5572164"/>
              <a:gd name="connsiteY0" fmla="*/ 0 h 1143008"/>
              <a:gd name="connsiteX1" fmla="*/ 5572164 w 5572164"/>
              <a:gd name="connsiteY1" fmla="*/ 0 h 1143008"/>
              <a:gd name="connsiteX2" fmla="*/ 5572164 w 5572164"/>
              <a:gd name="connsiteY2" fmla="*/ 1143008 h 1143008"/>
              <a:gd name="connsiteX3" fmla="*/ 0 w 5572164"/>
              <a:gd name="connsiteY3" fmla="*/ 1143008 h 1143008"/>
              <a:gd name="connsiteX4" fmla="*/ 0 w 5572164"/>
              <a:gd name="connsiteY4" fmla="*/ 0 h 114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2164" h="1143008">
                <a:moveTo>
                  <a:pt x="0" y="0"/>
                </a:moveTo>
                <a:lnTo>
                  <a:pt x="5572164" y="0"/>
                </a:lnTo>
                <a:lnTo>
                  <a:pt x="5572164" y="1143008"/>
                </a:lnTo>
                <a:lnTo>
                  <a:pt x="0" y="114300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txBody>
          <a:bodyPr/>
          <a:lstStyle>
            <a:lvl1pPr algn="ctr">
              <a:defRPr sz="360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6000768"/>
            <a:ext cx="7772400" cy="642942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000066"/>
                </a:solidFill>
                <a:effectLst/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05200"/>
            <a:ext cx="7772400" cy="1362075"/>
          </a:xfrm>
        </p:spPr>
        <p:txBody>
          <a:bodyPr anchor="b" anchorCtr="0"/>
          <a:lstStyle>
            <a:lvl1pPr algn="l">
              <a:defRPr sz="3600" b="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876801"/>
            <a:ext cx="7772400" cy="1042987"/>
          </a:xfrm>
        </p:spPr>
        <p:txBody>
          <a:bodyPr anchor="t" anchorCtr="0"/>
          <a:lstStyle>
            <a:lvl1pPr marL="0" indent="0">
              <a:buNone/>
              <a:defRPr sz="1600">
                <a:solidFill>
                  <a:schemeClr val="accent6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543824" cy="844533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4476"/>
            <a:ext cx="8229600" cy="461168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9263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2B01318-6ABD-4BDD-BBB0-D5B124F36B42}" type="datetimeFigureOut">
              <a:rPr lang="en-US" smtClean="0">
                <a:solidFill>
                  <a:schemeClr val="bg1"/>
                </a:solidFill>
              </a:rPr>
              <a:pPr/>
              <a:t>10/29/2019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92636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9263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D56ECA-4C16-4208-B374-27591EF545A3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1" latinLnBrk="0" hangingPunct="1">
        <a:spcBef>
          <a:spcPct val="0"/>
        </a:spcBef>
        <a:buNone/>
        <a:defRPr sz="3600" kern="1200" cap="none" baseline="0"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egoe Semibold" pitchFamily="34" charset="0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000066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000066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0066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000066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000066"/>
          </a:solidFill>
          <a:latin typeface="Segoe" pitchFamily="34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8240"/>
            <a:ext cx="8424936" cy="586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0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957342" y="4005064"/>
            <a:ext cx="5572164" cy="11430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Мудрый царь не жалует войну, но быть готовым к ней обязан!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23 февраля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ЕСТЬ ТАКАЯ ПРОФЕССИЯ – РОДИНУ ЗАЩИЩАТЬ!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Мы привыкли в этот день поздравлять всех мужчин от мало до велико.</a:t>
            </a:r>
          </a:p>
          <a:p>
            <a:r>
              <a:rPr lang="ru-RU" sz="2400" dirty="0" smtClean="0"/>
              <a:t>Но мало кто сразу догадается, что этот праздник посвящён исконно защитнику Родины.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140968"/>
            <a:ext cx="4502274" cy="30015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5813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праздника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14476"/>
            <a:ext cx="8229600" cy="220027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23 </a:t>
            </a:r>
            <a:r>
              <a:rPr lang="ru-RU" dirty="0" smtClean="0"/>
              <a:t>февраля 1918 года </a:t>
            </a:r>
            <a:r>
              <a:rPr lang="ru-RU" dirty="0" err="1" smtClean="0"/>
              <a:t>В.И.Ленин</a:t>
            </a:r>
            <a:r>
              <a:rPr lang="ru-RU" dirty="0" smtClean="0"/>
              <a:t> подписал декрет об образовании Красной армии. Вследствие этого по 1946 год праздник именовался как «День рабочей-крестьянской армии». Но после название было изменено на «День советской армии и военно-морского флота». Только уже потом этот день стал именоваться «День защитника Отечества»</a:t>
            </a:r>
          </a:p>
          <a:p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573016"/>
            <a:ext cx="2664296" cy="30233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7943030" y="6309320"/>
            <a:ext cx="1200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В.И.Ленин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37" y="3883192"/>
            <a:ext cx="3973559" cy="26147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Герои среди нас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наше время люди тоже отличаются доблестью и отвагой, например сотрудники МЧС и полиции.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16" y="3573016"/>
            <a:ext cx="3455348" cy="23013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497" y="4005064"/>
            <a:ext cx="3598778" cy="18692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729692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542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RU_RU_Ed_14_Russia_2007v_Russia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accent3"/>
        </a:solidFill>
        <a:ln w="25400" cap="rnd" cmpd="sng" algn="ctr">
          <a:noFill/>
          <a:prstDash val="solid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EA93F6-6209-450E-A12E-1F99049ABC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о России</Template>
  <TotalTime>0</TotalTime>
  <Words>139</Words>
  <Application>Microsoft Office PowerPoint</Application>
  <PresentationFormat>Экран (4:3)</PresentationFormat>
  <Paragraphs>14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MS_RU_RU_Ed_14_Russia_2007v_Russia</vt:lpstr>
      <vt:lpstr>Презентация PowerPoint</vt:lpstr>
      <vt:lpstr>Мудрый царь не жалует войну, но быть готовым к ней обязан!</vt:lpstr>
      <vt:lpstr>ЕСТЬ ТАКАЯ ПРОФЕССИЯ – РОДИНУ ЗАЩИЩАТЬ!</vt:lpstr>
      <vt:lpstr>История праздника</vt:lpstr>
      <vt:lpstr>Герои среди нас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Презентация о России</dc:subject>
  <dc:creator/>
  <dc:description>Презентация о России</dc:description>
  <cp:lastModifiedBy/>
  <cp:revision>1</cp:revision>
  <dcterms:created xsi:type="dcterms:W3CDTF">2019-02-16T09:59:55Z</dcterms:created>
  <dcterms:modified xsi:type="dcterms:W3CDTF">2019-10-29T14:21:40Z</dcterms:modified>
  <cp:category>Презентация о России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TC101659601049</vt:lpwstr>
  </property>
</Properties>
</file>