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9" r:id="rId6"/>
    <p:sldId id="270" r:id="rId7"/>
    <p:sldId id="274" r:id="rId8"/>
    <p:sldId id="259" r:id="rId9"/>
    <p:sldId id="275" r:id="rId10"/>
    <p:sldId id="276" r:id="rId11"/>
    <p:sldId id="278" r:id="rId12"/>
    <p:sldId id="267" r:id="rId13"/>
    <p:sldId id="273" r:id="rId14"/>
    <p:sldId id="266" r:id="rId15"/>
    <p:sldId id="268" r:id="rId16"/>
    <p:sldId id="272" r:id="rId17"/>
    <p:sldId id="262" r:id="rId18"/>
    <p:sldId id="271" r:id="rId19"/>
    <p:sldId id="264" r:id="rId20"/>
    <p:sldId id="277" r:id="rId21"/>
    <p:sldId id="279" r:id="rId22"/>
    <p:sldId id="261" r:id="rId23"/>
    <p:sldId id="265" r:id="rId24"/>
    <p:sldId id="260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sity.net/_nw/86/83875616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les.homepagemodules.de/b595543/a_icon95_08176429.gif" TargetMode="External"/><Relationship Id="rId4" Type="http://schemas.openxmlformats.org/officeDocument/2006/relationships/hyperlink" Target="http://internet-ledi.ru/leto_podarki/images/0_6cb58_20ec3ab6_X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162" y="2060848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ОЧЕНЬ ПОЛЕЗНЫЕ </a:t>
            </a:r>
          </a:p>
          <a:p>
            <a:pPr algn="ctr"/>
            <a:r>
              <a:rPr lang="ru-RU" sz="40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НАСЕКОМЫЕ!</a:t>
            </a:r>
            <a:endParaRPr lang="ru-RU" sz="40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641" y="352021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Количество слогов в словах</a:t>
            </a:r>
            <a:endParaRPr lang="ru-RU" sz="40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Божья коровка картинки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240952" cy="12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САМОЛЁТИК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КАШТАНЫ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ЯБЛОНЯ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ДЕВОЧКА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045" y="1628800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Определите, сколько слогов в словах.</a:t>
            </a:r>
          </a:p>
          <a:p>
            <a:pPr algn="ctr"/>
            <a:endParaRPr lang="ru-RU" sz="2800" b="1" dirty="0" smtClean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Для проверки нажмите кнопку «Проверка».</a:t>
            </a: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Полезные насекомые помогут и вам:</a:t>
            </a: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покажут, не ошиблись ли вы!</a:t>
            </a:r>
          </a:p>
          <a:p>
            <a:pPr algn="ctr"/>
            <a:endParaRPr lang="ru-RU" sz="28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40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Божья коровка картинки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240952" cy="12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ТАБУРЕТКА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РУЧЕЙ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www.defondos.com/bulkupload/imagenes-infantiles/Infantiles/Pasto%20Corazon_800.jpg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s4.pic4you.ru/y2014/06-16/12216/4451237.png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божья коровка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internet-ledi.ru/leto_podarki/images/0_6cb58_20ec3ab6_XL.png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божья коровка_1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://softsity.net/_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nw/86/83875616.gif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группа божьих коровок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files.homepagemodules.de/b595543/a_icon95_08176429.gif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травка, цветы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КРАБ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ДЕРЕВНЯ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ГРОМ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51757" y="6489678"/>
            <a:ext cx="431800" cy="258762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1113" y="764704"/>
            <a:ext cx="468052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КОРАБЛИКИ</a:t>
            </a:r>
            <a:endParaRPr lang="ru-RU" sz="4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09642" y="6266949"/>
            <a:ext cx="2858703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dbl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212911"/>
                </a:solidFill>
                <a:latin typeface="Times New Roman" pitchFamily="18" charset="0"/>
                <a:cs typeface="Times New Roman" pitchFamily="18" charset="0"/>
              </a:rPr>
              <a:t>роверка</a:t>
            </a:r>
            <a:endParaRPr lang="ru-RU" sz="2800" b="1" dirty="0">
              <a:solidFill>
                <a:srgbClr val="2129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7079" y="1922865"/>
            <a:ext cx="2419498" cy="2620167"/>
            <a:chOff x="3203848" y="3356218"/>
            <a:chExt cx="2419498" cy="2620167"/>
          </a:xfrm>
        </p:grpSpPr>
        <p:pic>
          <p:nvPicPr>
            <p:cNvPr id="7" name="Picture 10" descr="Божья коровка картинки для дете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356218"/>
              <a:ext cx="2046387" cy="210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067944" y="4406725"/>
              <a:ext cx="155540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6" descr="Ягоды годжи картинки божьей коровки Худе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750062" cy="6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Божьи коровки - 12 Сентября 2011 - Кино, игры, музыка бесплатно, скачать, смотре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222712"/>
            <a:ext cx="1909249" cy="14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138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Tanya</cp:lastModifiedBy>
  <cp:revision>12</cp:revision>
  <dcterms:created xsi:type="dcterms:W3CDTF">2015-04-15T14:40:11Z</dcterms:created>
  <dcterms:modified xsi:type="dcterms:W3CDTF">2016-11-28T17:10:12Z</dcterms:modified>
</cp:coreProperties>
</file>