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2" r:id="rId11"/>
    <p:sldId id="268" r:id="rId12"/>
    <p:sldId id="269" r:id="rId13"/>
    <p:sldId id="273" r:id="rId14"/>
    <p:sldId id="270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dufuture.biz/index.php?title=%D0%A4%D0%B0%D0%B9%D0%BB:30-03-022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dufuture.biz/index.php?title=%D0%A4%D0%B0%D0%B9%D0%BB:30-03-02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dufuture.biz/index.php?title=%D0%A4%D0%B0%D0%B9%D0%BB:30-03-02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9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вза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-пер-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ти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– взаперти 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ос-та-</a:t>
            </a:r>
            <a:r>
              <a:rPr lang="ru-RU" sz="4000" i="1" dirty="0" err="1" smtClean="0">
                <a:solidFill>
                  <a:srgbClr val="373737"/>
                </a:solidFill>
                <a:latin typeface="Times New Roman"/>
                <a:ea typeface="Calibri"/>
              </a:rPr>
              <a:t>ви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-ли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</a:t>
            </a: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оставили </a:t>
            </a:r>
            <a:b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без 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при-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смот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ра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без </a:t>
            </a:r>
            <a: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  <a:t>присмотра </a:t>
            </a:r>
            <a:br>
              <a:rPr lang="ru-RU" sz="4000" dirty="0" smtClean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i="1" dirty="0" err="1" smtClean="0">
                <a:solidFill>
                  <a:srgbClr val="373737"/>
                </a:solidFill>
                <a:latin typeface="Times New Roman"/>
                <a:ea typeface="Calibri"/>
              </a:rPr>
              <a:t>пе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-ре-пор-</a:t>
            </a:r>
            <a:r>
              <a:rPr lang="ru-RU" sz="4000" i="1" dirty="0" err="1" smtClean="0">
                <a:solidFill>
                  <a:srgbClr val="373737"/>
                </a:solidFill>
                <a:latin typeface="Times New Roman"/>
                <a:ea typeface="Calibri"/>
              </a:rPr>
              <a:t>тил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– перепортил 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 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ра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зор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-вал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разорвал 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 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о-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тыс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-кал 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– отыскал 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за-брал-</a:t>
            </a:r>
            <a:r>
              <a:rPr lang="ru-RU" sz="4000" i="1" dirty="0" err="1" smtClean="0">
                <a:solidFill>
                  <a:srgbClr val="373737"/>
                </a:solidFill>
                <a:latin typeface="Times New Roman"/>
                <a:ea typeface="Calibri"/>
              </a:rPr>
              <a:t>ся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забрался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пе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-ре-вер-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нул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ся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– перевернулся 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 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 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не за-хлеб-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нул</a:t>
            </a:r>
            <a:r>
              <a:rPr lang="ru-RU" sz="4000" i="1" dirty="0">
                <a:solidFill>
                  <a:srgbClr val="373737"/>
                </a:solidFill>
                <a:latin typeface="Times New Roman"/>
                <a:ea typeface="Calibri"/>
              </a:rPr>
              <a:t>-</a:t>
            </a:r>
            <a:r>
              <a:rPr lang="ru-RU" sz="4000" i="1" dirty="0" err="1">
                <a:solidFill>
                  <a:srgbClr val="373737"/>
                </a:solidFill>
                <a:latin typeface="Times New Roman"/>
                <a:ea typeface="Calibri"/>
              </a:rPr>
              <a:t>ся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не захлебнулся </a:t>
            </a:r>
            <a:b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4000" i="1" dirty="0" err="1" smtClean="0">
                <a:solidFill>
                  <a:srgbClr val="373737"/>
                </a:solidFill>
                <a:latin typeface="Times New Roman"/>
                <a:ea typeface="Calibri"/>
              </a:rPr>
              <a:t>мо</a:t>
            </a:r>
            <a:r>
              <a:rPr lang="ru-RU" sz="4000" i="1" dirty="0" smtClean="0">
                <a:solidFill>
                  <a:srgbClr val="373737"/>
                </a:solidFill>
                <a:latin typeface="Times New Roman"/>
                <a:ea typeface="Calibri"/>
              </a:rPr>
              <a:t>-чал-кой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 – мочалкой</a:t>
            </a:r>
            <a:r>
              <a:rPr lang="ru-RU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br>
              <a:rPr lang="ru-RU" dirty="0">
                <a:solidFill>
                  <a:srgbClr val="373737"/>
                </a:solidFill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1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0-03-02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" y="-467816"/>
            <a:ext cx="9144000" cy="67413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763688" y="3363725"/>
            <a:ext cx="61926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5733256"/>
            <a:ext cx="619268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3363725"/>
            <a:ext cx="20882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84168" y="3424419"/>
            <a:ext cx="20882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Собака 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5877272"/>
            <a:ext cx="20882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Заяц 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8494" y="5877272"/>
            <a:ext cx="208823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Корова 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7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7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             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серь-ёз-ных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серьёзных 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без-за-бот-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ных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беззаботных </a:t>
            </a:r>
            <a:br>
              <a:rPr lang="ru-RU" sz="4400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                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во-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i="1" dirty="0" err="1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– вовеки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27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5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37" y="476672"/>
            <a:ext cx="9156705" cy="5713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3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0-03-02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7"/>
            <a:ext cx="9144000" cy="3923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4293096"/>
            <a:ext cx="7992888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11560" y="450912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Книга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4567190"/>
            <a:ext cx="30963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14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0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 стрелкой 8"/>
          <p:cNvCxnSpPr/>
          <p:nvPr/>
        </p:nvCxnSpPr>
        <p:spPr>
          <a:xfrm flipV="1">
            <a:off x="3115785" y="1700808"/>
            <a:ext cx="2160240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С книгой жить                 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 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лучший друг.</a:t>
            </a:r>
            <a:b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С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книгой поведешься     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 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век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не тужить.</a:t>
            </a:r>
            <a:b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</a:b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Хорошая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книга      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        пробьет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дорогу везде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Книга подобна воде 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  </a:t>
            </a:r>
            <a:r>
              <a:rPr lang="ru-RU" sz="3600" dirty="0" smtClean="0">
                <a:solidFill>
                  <a:srgbClr val="373737"/>
                </a:solidFill>
                <a:latin typeface="Times New Roman"/>
                <a:ea typeface="Calibri"/>
              </a:rPr>
              <a:t>      ума </a:t>
            </a:r>
            <a:r>
              <a:rPr lang="ru-RU" sz="3600" dirty="0">
                <a:solidFill>
                  <a:srgbClr val="373737"/>
                </a:solidFill>
                <a:latin typeface="Times New Roman"/>
                <a:ea typeface="Calibri"/>
              </a:rPr>
              <a:t>наберешься</a:t>
            </a:r>
            <a:r>
              <a:rPr lang="ru-RU" sz="4000" dirty="0">
                <a:solidFill>
                  <a:srgbClr val="373737"/>
                </a:solidFill>
                <a:latin typeface="Times New Roman"/>
                <a:ea typeface="Calibri"/>
              </a:rPr>
              <a:t>.</a:t>
            </a:r>
            <a:endParaRPr lang="ru-RU" sz="4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87824" y="1700808"/>
            <a:ext cx="2160240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563888" y="2429272"/>
            <a:ext cx="1584176" cy="1143744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67944" y="2852936"/>
            <a:ext cx="648072" cy="72008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14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0-03-021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2723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55776" y="188640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31514" y="1000022"/>
            <a:ext cx="355265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43744" y="1797549"/>
            <a:ext cx="35765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08175" y="2553691"/>
            <a:ext cx="35759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3429001"/>
            <a:ext cx="3696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1508" y="4221088"/>
            <a:ext cx="45005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04517" y="5032470"/>
            <a:ext cx="357964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94214" y="5877272"/>
            <a:ext cx="6226257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4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99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</Words>
  <Application>Microsoft Office PowerPoint</Application>
  <PresentationFormat>Экран (4:3)</PresentationFormat>
  <Paragraphs>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5</cp:revision>
  <dcterms:created xsi:type="dcterms:W3CDTF">2017-05-13T10:09:27Z</dcterms:created>
  <dcterms:modified xsi:type="dcterms:W3CDTF">2017-05-13T11:16:22Z</dcterms:modified>
</cp:coreProperties>
</file>