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333" r:id="rId3"/>
    <p:sldId id="334" r:id="rId4"/>
    <p:sldId id="335" r:id="rId5"/>
    <p:sldId id="336" r:id="rId6"/>
    <p:sldId id="338" r:id="rId7"/>
    <p:sldId id="339" r:id="rId8"/>
    <p:sldId id="340" r:id="rId9"/>
    <p:sldId id="341" r:id="rId10"/>
    <p:sldId id="342" r:id="rId11"/>
    <p:sldId id="345" r:id="rId12"/>
    <p:sldId id="346" r:id="rId13"/>
    <p:sldId id="347" r:id="rId14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98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F021DF54-57E1-421D-8942-3FD18D4D77B7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5500DDE-F640-4D21-B22E-67C21BF0FBF9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S Gothic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4B41ED-E7F7-43F1-A1E1-BC9180D64B00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A7CF6A-CD51-4631-8843-E59AE92A8555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9ED0D0-019C-4160-B4F2-2879BAF963AF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1F4101-D820-45F3-9007-BB48B34E89D5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E0689C-CD7A-4B39-979E-5B1F0777B6C8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59D7EF-9F7B-4B12-AE11-89A2514F18B2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FB0C79-3C74-45E7-974B-1E8772167BC3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41E626-7B63-4BD3-90C4-831416310951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2D9A5B-2EFE-4618-938B-62E7B55E8E2F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9F40F8-959C-4E10-A29B-131E5BA3C997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5DD439-136F-40AC-8EB7-6997A3348AB7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4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4C1E6FE-816C-48F5-9C39-8740F8A1FA99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hangingPunct="0">
        <a:tabLst/>
        <a:defRPr lang="ru-RU" sz="4400" b="0" i="0" u="none" strike="noStrike" kern="1200">
          <a:ln>
            <a:noFill/>
          </a:ln>
          <a:latin typeface="Arial" pitchFamily="18"/>
          <a:ea typeface="MS Gothic" pitchFamily="2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ru-RU" sz="3200" b="0" i="0" u="none" strike="noStrike" kern="1200">
          <a:ln>
            <a:noFill/>
          </a:ln>
          <a:latin typeface="Arial" pitchFamily="18"/>
          <a:ea typeface="MS Gothic" pitchFamily="2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0000" y="720000"/>
            <a:ext cx="6480000" cy="5580000"/>
          </a:xfrm>
          <a:prstGeom prst="rect">
            <a:avLst/>
          </a:prstGeom>
          <a:scene3d>
            <a:camera prst="legacyPerspectiveBottomRight">
              <a:rot lat="600000" lon="19499999" rev="0"/>
            </a:camera>
            <a:lightRig rig="legacyNormal4" dir="b"/>
          </a:scene3d>
          <a:sp3d extrusionH="360000" prstMaterial="legacyMetal">
            <a:bevelT w="13500" h="13500" prst="angle"/>
            <a:bevelB w="13500" h="13500" prst="angle"/>
          </a:sp3d>
        </p:spPr>
        <p:txBody>
          <a:bodyPr vert="horz" wrap="square" lIns="90000" tIns="47160" rIns="90000" bIns="47160" fromWordArt="1" anchor="ctr" anchorCtr="1" compatLnSpc="0">
            <a:prstTxWarp prst="textPlain">
              <a:avLst/>
            </a:prstTxWarp>
            <a:scene3d>
              <a:camera prst="legacyPerspectiveBottomRight">
                <a:rot lat="600000" lon="19499999" rev="0"/>
              </a:camera>
              <a:lightRig rig="legacyNormal4" dir="b"/>
            </a:scene3d>
            <a:sp3d extrusionH="360000" prstMaterial="legacyMetal">
              <a:bevelT w="13500" h="13500" prst="angle"/>
              <a:bevelB w="13500" h="13500" prst="angle"/>
            </a:sp3d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baseline="0">
                <a:ln>
                  <a:noFill/>
                </a:ln>
                <a:gradFill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/>
                </a:gradFill>
                <a:latin typeface="Arial Black" pitchFamily="18"/>
                <a:ea typeface="MS Gothic" pitchFamily="2"/>
                <a:cs typeface="Tahoma" pitchFamily="2"/>
              </a:rPr>
              <a:t>Неделя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baseline="0">
                <a:ln>
                  <a:noFill/>
                </a:ln>
                <a:gradFill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/>
                </a:gradFill>
                <a:latin typeface="Arial Black" pitchFamily="18"/>
                <a:ea typeface="MS Gothic" pitchFamily="2"/>
                <a:cs typeface="Tahoma" pitchFamily="2"/>
              </a:rPr>
              <a:t>психологии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448000" y="106200"/>
            <a:ext cx="5669640" cy="755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448000" y="106200"/>
            <a:ext cx="5669640" cy="755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448000" y="106200"/>
            <a:ext cx="5669640" cy="755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0000" y="1080000"/>
            <a:ext cx="6660000" cy="4860000"/>
          </a:xfrm>
          <a:prstGeom prst="rect">
            <a:avLst/>
          </a:prstGeom>
          <a:scene3d>
            <a:camera prst="legacyPerspectiveBottomRight">
              <a:rot lat="600000" lon="19499999" rev="0"/>
            </a:camera>
            <a:lightRig rig="legacyNormal4" dir="b"/>
          </a:scene3d>
          <a:sp3d extrusionH="360000" prstMaterial="legacyMetal">
            <a:bevelT w="13500" h="13500" prst="angle"/>
            <a:bevelB w="13500" h="13500" prst="angle"/>
          </a:sp3d>
        </p:spPr>
        <p:txBody>
          <a:bodyPr vert="horz" wrap="square" lIns="90000" tIns="47160" rIns="90000" bIns="47160" fromWordArt="1" anchor="ctr" anchorCtr="1" compatLnSpc="0">
            <a:prstTxWarp prst="textPlain">
              <a:avLst/>
            </a:prstTxWarp>
            <a:scene3d>
              <a:camera prst="legacyPerspectiveBottomRight">
                <a:rot lat="600000" lon="19499999" rev="0"/>
              </a:camera>
              <a:lightRig rig="legacyNormal4" dir="b"/>
            </a:scene3d>
            <a:sp3d extrusionH="360000" prstMaterial="legacyMetal">
              <a:bevelT w="13500" h="13500" prst="angle"/>
              <a:bevelB w="13500" h="13500" prst="angle"/>
            </a:sp3d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baseline="0">
                <a:ln>
                  <a:noFill/>
                </a:ln>
                <a:gradFill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/>
                </a:gradFill>
                <a:latin typeface="Arial Black" pitchFamily="18"/>
                <a:ea typeface="MS Gothic" pitchFamily="2"/>
                <a:cs typeface="Tahoma" pitchFamily="2"/>
              </a:rPr>
              <a:t>Спасибо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baseline="0">
                <a:ln>
                  <a:noFill/>
                </a:ln>
                <a:gradFill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/>
                </a:gradFill>
                <a:latin typeface="Arial Black" pitchFamily="18"/>
                <a:ea typeface="MS Gothic" pitchFamily="2"/>
                <a:cs typeface="Tahoma" pitchFamily="2"/>
              </a:rPr>
              <a:t>за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baseline="0">
                <a:ln>
                  <a:noFill/>
                </a:ln>
                <a:gradFill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/>
                </a:gradFill>
                <a:latin typeface="Arial Black" pitchFamily="18"/>
                <a:ea typeface="MS Gothic" pitchFamily="2"/>
                <a:cs typeface="Tahoma" pitchFamily="2"/>
              </a:rPr>
              <a:t> внимание.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0000" y="1260000"/>
            <a:ext cx="6120000" cy="4680000"/>
          </a:xfrm>
          <a:prstGeom prst="rect">
            <a:avLst/>
          </a:prstGeom>
          <a:scene3d>
            <a:camera prst="legacyPerspectiveBottomRight">
              <a:rot lat="600000" lon="19499999" rev="0"/>
            </a:camera>
            <a:lightRig rig="legacyNormal4" dir="b"/>
          </a:scene3d>
          <a:sp3d extrusionH="360000" prstMaterial="legacyMetal">
            <a:bevelT w="13500" h="13500" prst="angle"/>
            <a:bevelB w="13500" h="13500" prst="angle"/>
          </a:sp3d>
        </p:spPr>
        <p:txBody>
          <a:bodyPr vert="horz" wrap="square" lIns="90000" tIns="47160" rIns="90000" bIns="47160" fromWordArt="1" anchor="ctr" anchorCtr="1" compatLnSpc="0">
            <a:prstTxWarp prst="textPlain">
              <a:avLst/>
            </a:prstTxWarp>
            <a:scene3d>
              <a:camera prst="legacyPerspectiveBottomRight">
                <a:rot lat="600000" lon="19499999" rev="0"/>
              </a:camera>
              <a:lightRig rig="legacyNormal4" dir="b"/>
            </a:scene3d>
            <a:sp3d extrusionH="360000" prstMaterial="legacyMetal">
              <a:bevelT w="13500" h="13500" prst="angle"/>
              <a:bevelB w="13500" h="13500" prst="angle"/>
            </a:sp3d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baseline="0">
                <a:ln>
                  <a:noFill/>
                </a:ln>
                <a:gradFill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/>
                </a:gradFill>
                <a:latin typeface="Arial Black" pitchFamily="18"/>
                <a:ea typeface="MS Gothic" pitchFamily="2"/>
                <a:cs typeface="Tahoma" pitchFamily="2"/>
              </a:rPr>
              <a:t>День матери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448000" y="0"/>
            <a:ext cx="5652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160000" y="0"/>
            <a:ext cx="55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250360" y="180000"/>
            <a:ext cx="6029640" cy="72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448000" y="106200"/>
            <a:ext cx="5669640" cy="755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448000" y="106200"/>
            <a:ext cx="5669640" cy="755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448000" y="106200"/>
            <a:ext cx="5669640" cy="755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448000" y="106200"/>
            <a:ext cx="5669640" cy="755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9</Words>
  <Application>Microsoft Office PowerPoint</Application>
  <PresentationFormat>Произвольный</PresentationFormat>
  <Paragraphs>6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Обычный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Ковалева</dc:creator>
  <cp:lastModifiedBy>Елена Ковалева</cp:lastModifiedBy>
  <cp:revision>7</cp:revision>
  <dcterms:created xsi:type="dcterms:W3CDTF">2017-11-29T09:54:00Z</dcterms:created>
  <dcterms:modified xsi:type="dcterms:W3CDTF">2017-12-23T14:33:26Z</dcterms:modified>
</cp:coreProperties>
</file>