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2" r:id="rId10"/>
    <p:sldId id="263" r:id="rId11"/>
    <p:sldId id="264" r:id="rId12"/>
    <p:sldId id="273" r:id="rId13"/>
    <p:sldId id="274" r:id="rId14"/>
    <p:sldId id="266" r:id="rId15"/>
    <p:sldId id="267" r:id="rId16"/>
    <p:sldId id="268" r:id="rId17"/>
    <p:sldId id="269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</a:br>
            <a:r>
              <a:rPr lang="ru-RU" sz="22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филиал МБОУ «Первомайская средняя общеобразовательная школа» в п. </a:t>
            </a:r>
            <a:r>
              <a:rPr lang="ru-RU" sz="2200" b="1" cap="all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Хоботово</a:t>
            </a:r>
            <a:r>
              <a:rPr lang="ru-RU" sz="22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Мониторинг состояния воздушной среды в поселке </a:t>
            </a:r>
            <a:r>
              <a:rPr lang="ru-RU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Хоботово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256"/>
            <a:ext cx="8143932" cy="2214578"/>
          </a:xfrm>
        </p:spPr>
        <p:txBody>
          <a:bodyPr>
            <a:normAutofit fontScale="925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Урок </a:t>
            </a:r>
          </a:p>
          <a:p>
            <a:r>
              <a:rPr lang="ru-RU" sz="20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с применением проектной технологии</a:t>
            </a:r>
          </a:p>
          <a:p>
            <a:endParaRPr lang="ru-RU" b="1" cap="all" dirty="0" smtClean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  <a:p>
            <a:pPr algn="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Автор: учитель географии </a:t>
            </a:r>
          </a:p>
          <a:p>
            <a:pPr algn="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Бабанина Ираида Александровна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r>
              <a:rPr lang="ru-RU" sz="22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2015 год</a:t>
            </a:r>
            <a:endParaRPr lang="ru-RU" sz="22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Цель проекта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3286124"/>
            <a:ext cx="8443914" cy="29543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sz="3600" b="1" dirty="0" smtClean="0">
                <a:latin typeface="Georgia" pitchFamily="18" charset="0"/>
              </a:rPr>
              <a:t>Исследование степени загрязненности атмосферы при помощи снега</a:t>
            </a:r>
          </a:p>
          <a:p>
            <a:pPr>
              <a:buNone/>
            </a:pP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Задачи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Изучить специальную литературу по данному вопросу</a:t>
            </a:r>
          </a:p>
          <a:p>
            <a:r>
              <a:rPr lang="ru-RU" dirty="0" smtClean="0">
                <a:latin typeface="Georgia" pitchFamily="18" charset="0"/>
              </a:rPr>
              <a:t>Собрать образцы снега на разных улицах поселка</a:t>
            </a:r>
          </a:p>
          <a:p>
            <a:r>
              <a:rPr lang="ru-RU" dirty="0" smtClean="0">
                <a:latin typeface="Georgia" pitchFamily="18" charset="0"/>
              </a:rPr>
              <a:t>Исследовать практически степень загрязнения снега</a:t>
            </a:r>
          </a:p>
          <a:p>
            <a:r>
              <a:rPr lang="ru-RU" dirty="0" smtClean="0">
                <a:latin typeface="Georgia" pitchFamily="18" charset="0"/>
              </a:rPr>
              <a:t>Сделать выводы о загрязнении атмосферы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АКТУАЛЬНОСТЬ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472518" cy="4857784"/>
          </a:xfrm>
        </p:spPr>
        <p:txBody>
          <a:bodyPr>
            <a:normAutofit fontScale="70000" lnSpcReduction="20000"/>
          </a:bodyPr>
          <a:lstStyle/>
          <a:p>
            <a:r>
              <a:rPr lang="ru-RU" sz="4400" dirty="0" smtClean="0">
                <a:latin typeface="Georgia" pitchFamily="18" charset="0"/>
              </a:rPr>
              <a:t>Воздух – необходимое условие существования жизни на Земле.</a:t>
            </a:r>
          </a:p>
          <a:p>
            <a:r>
              <a:rPr lang="ru-RU" sz="4400" dirty="0" smtClean="0">
                <a:latin typeface="Georgia" pitchFamily="18" charset="0"/>
              </a:rPr>
              <a:t>Человек без пищи может прожить несколько недель, без воды – несколько дней, а без воздуха – несколько минут.</a:t>
            </a:r>
          </a:p>
          <a:p>
            <a:r>
              <a:rPr lang="ru-RU" sz="4400" dirty="0" smtClean="0">
                <a:latin typeface="Georgia" pitchFamily="18" charset="0"/>
              </a:rPr>
              <a:t>Чистота  воздуха – один из важнейших показателей качества окружающей среды.</a:t>
            </a:r>
          </a:p>
          <a:p>
            <a:r>
              <a:rPr lang="ru-RU" sz="4400" dirty="0" smtClean="0">
                <a:latin typeface="Georgia" pitchFamily="18" charset="0"/>
              </a:rPr>
              <a:t>Загрязнением воздуха обусловлено от 20 до 30 % общих заболеваний жителей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Georgia" pitchFamily="18" charset="0"/>
              </a:rPr>
              <a:t>Атмосфера населенного пункта может оказывать интенсивное воздействие не только на человека, но и на гидросферу, почвенно-растительный покров, здания, сооружения и другие техногенные объекты. </a:t>
            </a:r>
          </a:p>
          <a:p>
            <a:r>
              <a:rPr lang="ru-RU" dirty="0" smtClean="0">
                <a:latin typeface="Georgia" pitchFamily="18" charset="0"/>
              </a:rPr>
              <a:t>Поэтому охрана атмосферного воздуха, наблюдение и прогноз за динамикой его состояния является наиболее приоритетной проблемой экологии и ей должно уделяться пристальное внимание не только в селе и городе, не только в целом по стране, но и во всём мире, в том числе и в п. </a:t>
            </a:r>
            <a:r>
              <a:rPr lang="ru-RU" dirty="0" err="1" smtClean="0">
                <a:latin typeface="Georgia" pitchFamily="18" charset="0"/>
              </a:rPr>
              <a:t>Хоботово</a:t>
            </a:r>
            <a:r>
              <a:rPr lang="ru-RU" dirty="0" smtClean="0">
                <a:latin typeface="Georgia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Исследование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525963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Фильтруем образцы воды из растаявшего снега.</a:t>
            </a:r>
          </a:p>
          <a:p>
            <a:r>
              <a:rPr lang="ru-RU" dirty="0" smtClean="0">
                <a:latin typeface="Georgia" pitchFamily="18" charset="0"/>
              </a:rPr>
              <a:t>Наблюдаем визуально степень загрязнения и оцениваем ее по пятибалльной шкале.</a:t>
            </a:r>
          </a:p>
          <a:p>
            <a:r>
              <a:rPr lang="ru-RU" dirty="0" smtClean="0">
                <a:latin typeface="Georgia" pitchFamily="18" charset="0"/>
              </a:rPr>
              <a:t>По специальной методике определяем вес загрязняющих веществ.</a:t>
            </a:r>
          </a:p>
          <a:p>
            <a:r>
              <a:rPr lang="ru-RU" dirty="0" smtClean="0">
                <a:latin typeface="Georgia" pitchFamily="18" charset="0"/>
              </a:rPr>
              <a:t>Заносим данные в таблицу.</a:t>
            </a:r>
          </a:p>
          <a:p>
            <a:r>
              <a:rPr lang="ru-RU" dirty="0" smtClean="0">
                <a:latin typeface="Georgia" pitchFamily="18" charset="0"/>
              </a:rPr>
              <a:t>Делаем вывод.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Результаты исследования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857364"/>
          <a:ext cx="8286808" cy="400052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71570"/>
                <a:gridCol w="1500198"/>
                <a:gridCol w="2571768"/>
                <a:gridCol w="3143272"/>
              </a:tblGrid>
              <a:tr h="1296874">
                <a:tc>
                  <a:txBody>
                    <a:bodyPr/>
                    <a:lstStyle/>
                    <a:p>
                      <a:pPr algn="l" rtl="0"/>
                      <a:r>
                        <a:rPr lang="ru-RU" dirty="0">
                          <a:latin typeface="Arial Black" pitchFamily="34" charset="0"/>
                        </a:rPr>
                        <a:t>№ п.п.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dirty="0">
                          <a:latin typeface="Arial Black" pitchFamily="34" charset="0"/>
                        </a:rPr>
                        <a:t>№ образца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dirty="0">
                          <a:latin typeface="Arial Black" pitchFamily="34" charset="0"/>
                        </a:rPr>
                        <a:t>Название улицы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dirty="0">
                          <a:latin typeface="Arial Black" pitchFamily="34" charset="0"/>
                        </a:rPr>
                        <a:t>Степень загрязненности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901218">
                <a:tc>
                  <a:txBody>
                    <a:bodyPr/>
                    <a:lstStyle/>
                    <a:p>
                      <a:pPr algn="l" rtl="0"/>
                      <a:r>
                        <a:rPr lang="ru-RU">
                          <a:latin typeface="Georgia" pitchFamily="18" charset="0"/>
                        </a:rPr>
                        <a:t>1</a:t>
                      </a:r>
                      <a:endParaRPr lang="ru-RU" b="1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>
                          <a:latin typeface="Georgia" pitchFamily="18" charset="0"/>
                        </a:rPr>
                        <a:t>1</a:t>
                      </a:r>
                      <a:endParaRPr lang="ru-RU" b="1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dirty="0">
                          <a:latin typeface="Georgia" pitchFamily="18" charset="0"/>
                        </a:rPr>
                        <a:t>Советская</a:t>
                      </a:r>
                      <a:endParaRPr lang="ru-RU" b="1" dirty="0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dirty="0">
                          <a:latin typeface="Georgia" pitchFamily="18" charset="0"/>
                        </a:rPr>
                        <a:t/>
                      </a:r>
                      <a:br>
                        <a:rPr lang="ru-RU" dirty="0">
                          <a:latin typeface="Georgia" pitchFamily="18" charset="0"/>
                        </a:rPr>
                      </a:br>
                      <a:endParaRPr lang="ru-RU" b="1" dirty="0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901218">
                <a:tc>
                  <a:txBody>
                    <a:bodyPr/>
                    <a:lstStyle/>
                    <a:p>
                      <a:pPr algn="l" rtl="0"/>
                      <a:r>
                        <a:rPr lang="ru-RU">
                          <a:latin typeface="Georgia" pitchFamily="18" charset="0"/>
                        </a:rPr>
                        <a:t>2</a:t>
                      </a:r>
                      <a:endParaRPr lang="ru-RU" b="1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>
                          <a:latin typeface="Georgia" pitchFamily="18" charset="0"/>
                        </a:rPr>
                        <a:t>2</a:t>
                      </a:r>
                      <a:endParaRPr lang="ru-RU" b="1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dirty="0">
                          <a:latin typeface="Georgia" pitchFamily="18" charset="0"/>
                        </a:rPr>
                        <a:t>Новая</a:t>
                      </a:r>
                      <a:endParaRPr lang="ru-RU" b="1" dirty="0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dirty="0">
                          <a:latin typeface="Georgia" pitchFamily="18" charset="0"/>
                        </a:rPr>
                        <a:t/>
                      </a:r>
                      <a:br>
                        <a:rPr lang="ru-RU" dirty="0">
                          <a:latin typeface="Georgia" pitchFamily="18" charset="0"/>
                        </a:rPr>
                      </a:br>
                      <a:endParaRPr lang="ru-RU" b="1" dirty="0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901218">
                <a:tc>
                  <a:txBody>
                    <a:bodyPr/>
                    <a:lstStyle/>
                    <a:p>
                      <a:pPr algn="l" rtl="0"/>
                      <a:r>
                        <a:rPr lang="ru-RU">
                          <a:latin typeface="Georgia" pitchFamily="18" charset="0"/>
                        </a:rPr>
                        <a:t>3</a:t>
                      </a:r>
                      <a:endParaRPr lang="ru-RU" b="1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dirty="0">
                          <a:latin typeface="Georgia" pitchFamily="18" charset="0"/>
                        </a:rPr>
                        <a:t>3</a:t>
                      </a:r>
                      <a:endParaRPr lang="ru-RU" b="1" dirty="0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>
                          <a:latin typeface="Georgia" pitchFamily="18" charset="0"/>
                        </a:rPr>
                        <a:t>Лесная </a:t>
                      </a:r>
                      <a:endParaRPr lang="ru-RU" b="1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dirty="0">
                          <a:latin typeface="Georgia" pitchFamily="18" charset="0"/>
                        </a:rPr>
                        <a:t/>
                      </a:r>
                      <a:br>
                        <a:rPr lang="ru-RU" dirty="0">
                          <a:latin typeface="Georgia" pitchFamily="18" charset="0"/>
                        </a:rPr>
                      </a:br>
                      <a:endParaRPr lang="ru-RU" b="1" dirty="0">
                        <a:latin typeface="Georgia" pitchFamily="18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Вывод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286280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/>
              <a:t> </a:t>
            </a:r>
            <a:r>
              <a:rPr lang="ru-RU" sz="2200" b="1" dirty="0" smtClean="0">
                <a:latin typeface="Georgia" pitchFamily="18" charset="0"/>
              </a:rPr>
              <a:t>Практическая работа показала, что наиболее загрязненный образец снега был взят на улице __________________________________________.</a:t>
            </a:r>
            <a:endParaRPr lang="ru-RU" sz="2200" dirty="0" smtClean="0">
              <a:latin typeface="Georgia" pitchFamily="18" charset="0"/>
            </a:endParaRPr>
          </a:p>
          <a:p>
            <a:r>
              <a:rPr lang="ru-RU" sz="2200" b="1" dirty="0" smtClean="0">
                <a:latin typeface="Georgia" pitchFamily="18" charset="0"/>
              </a:rPr>
              <a:t>Наименее загрязненный образец снега был взят на </a:t>
            </a:r>
            <a:r>
              <a:rPr lang="ru-RU" sz="2200" b="1" dirty="0" err="1" smtClean="0">
                <a:latin typeface="Georgia" pitchFamily="18" charset="0"/>
              </a:rPr>
              <a:t>улице_____________________________________</a:t>
            </a:r>
            <a:r>
              <a:rPr lang="ru-RU" sz="2200" b="1" dirty="0" smtClean="0">
                <a:latin typeface="Georgia" pitchFamily="18" charset="0"/>
              </a:rPr>
              <a:t>.</a:t>
            </a:r>
            <a:endParaRPr lang="ru-RU" sz="2200" dirty="0" smtClean="0">
              <a:latin typeface="Georgia" pitchFamily="18" charset="0"/>
            </a:endParaRPr>
          </a:p>
          <a:p>
            <a:r>
              <a:rPr lang="ru-RU" sz="2200" b="1" dirty="0" smtClean="0">
                <a:latin typeface="Georgia" pitchFamily="18" charset="0"/>
              </a:rPr>
              <a:t>Это связано с тем, что _________________________________________</a:t>
            </a:r>
            <a:endParaRPr lang="ru-RU" sz="22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200" b="1" dirty="0" smtClean="0">
                <a:latin typeface="Georgia" pitchFamily="18" charset="0"/>
              </a:rPr>
              <a:t>    __________________________________________</a:t>
            </a:r>
          </a:p>
          <a:p>
            <a:pPr>
              <a:buNone/>
            </a:pPr>
            <a:r>
              <a:rPr lang="ru-RU" sz="2200" b="1" dirty="0" smtClean="0">
                <a:latin typeface="Georgia" pitchFamily="18" charset="0"/>
              </a:rPr>
              <a:t>    __________________________________________.</a:t>
            </a:r>
            <a:endParaRPr lang="ru-RU" sz="2600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Гипотеза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Подтвердилась: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ru-RU" dirty="0" smtClean="0"/>
              <a:t>    исследование</a:t>
            </a:r>
            <a:r>
              <a:rPr lang="ru-RU" b="1" dirty="0" smtClean="0"/>
              <a:t> </a:t>
            </a:r>
            <a:r>
              <a:rPr lang="ru-RU" dirty="0" smtClean="0"/>
              <a:t>снега доказало, что в воздухе содержатся загрязняющие вещества. Следовательно, снег является индикатором загрязнения воздуха.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Не подтвердилась: 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Информационные источники:</a:t>
            </a:r>
            <a:br>
              <a:rPr lang="ru-RU" sz="3600" b="1" dirty="0" smtClean="0">
                <a:latin typeface="Georgia" pitchFamily="18" charset="0"/>
              </a:rPr>
            </a:br>
            <a:endParaRPr lang="ru-RU" sz="3600" b="1" dirty="0"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pPr lvl="0"/>
            <a:r>
              <a:rPr lang="ru-RU" dirty="0" smtClean="0">
                <a:latin typeface="Georgia" pitchFamily="18" charset="0"/>
              </a:rPr>
              <a:t>А.Ю. </a:t>
            </a:r>
            <a:r>
              <a:rPr lang="ru-RU" dirty="0" err="1" smtClean="0">
                <a:latin typeface="Georgia" pitchFamily="18" charset="0"/>
              </a:rPr>
              <a:t>Околелов</a:t>
            </a:r>
            <a:r>
              <a:rPr lang="ru-RU" dirty="0" smtClean="0">
                <a:latin typeface="Georgia" pitchFamily="18" charset="0"/>
              </a:rPr>
              <a:t> «Практикум по региональной экологии» - Тамбов ТОГОАУ ДПО «ИПКРО» - 2011 г.;</a:t>
            </a:r>
          </a:p>
          <a:p>
            <a:r>
              <a:rPr lang="ru-RU" dirty="0" smtClean="0">
                <a:latin typeface="Georgia" pitchFamily="18" charset="0"/>
              </a:rPr>
              <a:t>Геоэкология 8 класс – Тамбов, ООО «Издательство ЮЛИС», 2006;</a:t>
            </a:r>
          </a:p>
          <a:p>
            <a:r>
              <a:rPr lang="en-US" dirty="0" smtClean="0">
                <a:latin typeface="Georgia" pitchFamily="18" charset="0"/>
              </a:rPr>
              <a:t>http://www.yandex.ru/</a:t>
            </a:r>
            <a:r>
              <a:rPr lang="ru-RU" dirty="0" smtClean="0">
                <a:latin typeface="Georgia" pitchFamily="18" charset="0"/>
              </a:rPr>
              <a:t>  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286644" y="6000768"/>
            <a:ext cx="928694" cy="428628"/>
          </a:xfrm>
          <a:prstGeom prst="actionButtonForwardNex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Цель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Georgia" pitchFamily="18" charset="0"/>
              </a:rPr>
              <a:t>Формирование навыков </a:t>
            </a: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Georgia" pitchFamily="18" charset="0"/>
              </a:rPr>
              <a:t>проектной деятельности </a:t>
            </a: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Georgia" pitchFamily="18" charset="0"/>
              </a:rPr>
              <a:t>в процессе изучения состояния </a:t>
            </a: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Georgia" pitchFamily="18" charset="0"/>
              </a:rPr>
              <a:t>воздушной среды п.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Georgia" pitchFamily="18" charset="0"/>
              </a:rPr>
              <a:t>Хоботово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Georgia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Задачи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Georgia" pitchFamily="18" charset="0"/>
              </a:rPr>
              <a:t>Дать понятия о мониторинге как системе оценки и прогноза за состоянием окружающей среды;</a:t>
            </a:r>
            <a:endParaRPr lang="ru-RU" dirty="0" smtClean="0">
              <a:latin typeface="Georgia" pitchFamily="18" charset="0"/>
            </a:endParaRPr>
          </a:p>
          <a:p>
            <a:r>
              <a:rPr lang="ru-RU" b="1" dirty="0" smtClean="0">
                <a:latin typeface="Georgia" pitchFamily="18" charset="0"/>
              </a:rPr>
              <a:t>Составить грамотное экологическое представление о современном состоянии природной среды;</a:t>
            </a:r>
            <a:endParaRPr lang="ru-RU" dirty="0" smtClean="0">
              <a:latin typeface="Georgia" pitchFamily="18" charset="0"/>
            </a:endParaRPr>
          </a:p>
          <a:p>
            <a:r>
              <a:rPr lang="ru-RU" b="1" dirty="0" smtClean="0">
                <a:latin typeface="Georgia" pitchFamily="18" charset="0"/>
              </a:rPr>
              <a:t>Проанализировать состояние атмосферных осадков при помощи физико-химических методов исследования;</a:t>
            </a:r>
            <a:endParaRPr lang="ru-RU" dirty="0" smtClean="0">
              <a:latin typeface="Georgia" pitchFamily="18" charset="0"/>
            </a:endParaRPr>
          </a:p>
          <a:p>
            <a:r>
              <a:rPr lang="ru-RU" b="1" dirty="0" smtClean="0">
                <a:latin typeface="Georgia" pitchFamily="18" charset="0"/>
              </a:rPr>
              <a:t>Развивать практические навыки работы с лабораторным оборудованием по определенным методикам;</a:t>
            </a:r>
            <a:endParaRPr lang="ru-RU" dirty="0" smtClean="0">
              <a:latin typeface="Georgia" pitchFamily="18" charset="0"/>
            </a:endParaRPr>
          </a:p>
          <a:p>
            <a:r>
              <a:rPr lang="ru-RU" b="1" dirty="0" smtClean="0">
                <a:latin typeface="Georgia" pitchFamily="18" charset="0"/>
              </a:rPr>
              <a:t>Формировать навыки проектной деятельности;</a:t>
            </a:r>
            <a:endParaRPr lang="ru-RU" dirty="0" smtClean="0">
              <a:latin typeface="Georgia" pitchFamily="18" charset="0"/>
            </a:endParaRPr>
          </a:p>
          <a:p>
            <a:r>
              <a:rPr lang="ru-RU" b="1" dirty="0" smtClean="0">
                <a:latin typeface="Georgia" pitchFamily="18" charset="0"/>
              </a:rPr>
              <a:t>Сделать выводы по результатам экологического мониторинга атмосферы.</a:t>
            </a:r>
            <a:endParaRPr lang="ru-RU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МОНИТОРИНГ - от лат. </a:t>
            </a:r>
            <a:r>
              <a:rPr lang="ru-RU" dirty="0" err="1" smtClean="0">
                <a:latin typeface="Arial Black" pitchFamily="34" charset="0"/>
              </a:rPr>
              <a:t>monitor</a:t>
            </a:r>
            <a:r>
              <a:rPr lang="ru-RU" dirty="0" smtClean="0">
                <a:latin typeface="Arial Black" pitchFamily="34" charset="0"/>
              </a:rPr>
              <a:t> - напоминающий, надзирающий</a:t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2803515"/>
            <a:ext cx="9144000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latin typeface="Georgia" pitchFamily="18" charset="0"/>
              </a:rPr>
              <a:t>- </a:t>
            </a:r>
            <a:r>
              <a:rPr lang="ru-RU" sz="2800" b="1" dirty="0" smtClean="0">
                <a:latin typeface="Georgia" pitchFamily="18" charset="0"/>
              </a:rPr>
              <a:t>постоянное наблюдение за каким-либо объектом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или процессом  с целью выявления его динамики и соответствия ожидаемому результату или первоначальным предположениям.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ЗАГРЯЗНЕННОСТЬ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29196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Georgia" pitchFamily="18" charset="0"/>
              </a:rPr>
              <a:t>Термином з</a:t>
            </a:r>
            <a:r>
              <a:rPr lang="ru-RU" sz="3600" b="1" dirty="0" smtClean="0">
                <a:latin typeface="Georgia" pitchFamily="18" charset="0"/>
              </a:rPr>
              <a:t>агрязненность</a:t>
            </a:r>
            <a:r>
              <a:rPr lang="ru-RU" sz="3600" dirty="0" smtClean="0">
                <a:latin typeface="Georgia" pitchFamily="18" charset="0"/>
              </a:rPr>
              <a:t> характеризуются все тела, вещества, процессы, которые в данном месте появляются в окружающей среде и могут выводить ее системы из состояния равновесия.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36828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Мониторинг состояния окружающей среды в п. </a:t>
            </a:r>
            <a:r>
              <a:rPr lang="ru-RU" sz="2400" b="1" dirty="0" err="1" smtClean="0"/>
              <a:t>Хоботово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642918"/>
            <a:ext cx="6513029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Без заголовка. Обсуждение на LiveInternet - Российский Сервис Онлайн-Дневнико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8986300" cy="57864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500063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Ученический проект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Исследование 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загрязнения воздуха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 при помощи снега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35732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ГИПОТЕЗА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757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Снег является индикатором загрязнения воздуха в зимний период.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Если в воздухе содержится много примесей, то мы обнаружим их в выпавшем снеге. </a:t>
            </a:r>
          </a:p>
          <a:p>
            <a:pPr>
              <a:buNone/>
            </a:pPr>
            <a:endParaRPr lang="ru-RU" b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лэйкаст &quot;Снег кружится&quot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571480"/>
            <a:ext cx="822960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Предмет исследования:</a:t>
            </a: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Снеговые осадки</a:t>
            </a:r>
          </a:p>
          <a:p>
            <a:pPr algn="ctr">
              <a:buNone/>
            </a:pPr>
            <a:endParaRPr lang="ru-RU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ru-RU" dirty="0" smtClean="0">
              <a:latin typeface="Georgia" pitchFamily="18" charset="0"/>
            </a:endParaRPr>
          </a:p>
          <a:p>
            <a:pPr algn="ctr">
              <a:buNone/>
            </a:pPr>
            <a:endParaRPr lang="ru-RU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Georgia" pitchFamily="18" charset="0"/>
              </a:rPr>
              <a:t> </a:t>
            </a:r>
          </a:p>
          <a:p>
            <a:pPr algn="ctr">
              <a:buNone/>
            </a:pPr>
            <a:endParaRPr lang="ru-RU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Объект исследования:</a:t>
            </a:r>
            <a:endParaRPr lang="ru-RU" dirty="0" smtClean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Состояние воздушной среды в п. </a:t>
            </a:r>
            <a:r>
              <a:rPr lang="ru-RU" dirty="0" err="1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Хоботово</a:t>
            </a:r>
            <a:endParaRPr lang="ru-RU" dirty="0" smtClean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512</Words>
  <PresentationFormat>Экран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 филиал МБОУ «Первомайская средняя общеобразовательная школа» в п. Хоботово  Мониторинг состояния воздушной среды в поселке Хоботово </vt:lpstr>
      <vt:lpstr>Цель</vt:lpstr>
      <vt:lpstr>Задачи</vt:lpstr>
      <vt:lpstr> МОНИТОРИНГ - от лат. monitor - напоминающий, надзирающий </vt:lpstr>
      <vt:lpstr>ЗАГРЯЗНЕННОСТЬ </vt:lpstr>
      <vt:lpstr>Мониторинг состояния окружающей среды в п. Хоботово </vt:lpstr>
      <vt:lpstr>     Ученический проект   Исследование  загрязнения воздуха  при помощи снега </vt:lpstr>
      <vt:lpstr>ГИПОТЕЗА</vt:lpstr>
      <vt:lpstr>Слайд 9</vt:lpstr>
      <vt:lpstr>Цель проекта    </vt:lpstr>
      <vt:lpstr>Задачи</vt:lpstr>
      <vt:lpstr>АКТУАЛЬНОСТЬ</vt:lpstr>
      <vt:lpstr>АКТУАЛЬНОСТЬ</vt:lpstr>
      <vt:lpstr>Исследование </vt:lpstr>
      <vt:lpstr>Результаты исследования</vt:lpstr>
      <vt:lpstr>Вывод</vt:lpstr>
      <vt:lpstr>Гипотеза</vt:lpstr>
      <vt:lpstr>Информационные источники: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состояния воздушной среды в поселке Хоботово </dc:title>
  <dc:creator>user</dc:creator>
  <cp:lastModifiedBy>user</cp:lastModifiedBy>
  <cp:revision>18</cp:revision>
  <dcterms:created xsi:type="dcterms:W3CDTF">2015-02-12T17:44:14Z</dcterms:created>
  <dcterms:modified xsi:type="dcterms:W3CDTF">2015-05-16T20:55:57Z</dcterms:modified>
</cp:coreProperties>
</file>