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9766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«Патриотическое воспитание и формирование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социо</a:t>
            </a:r>
            <a:r>
              <a:rPr lang="ru-RU" b="1" dirty="0">
                <a:solidFill>
                  <a:srgbClr val="0070C0"/>
                </a:solidFill>
              </a:rPr>
              <a:t>-культурной компетенции на уроках светской этики на ступени НОО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7030A0"/>
                </a:solidFill>
              </a:rPr>
              <a:t>( учитель начальных классов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МБОУ </a:t>
            </a:r>
            <a:r>
              <a:rPr lang="ru-RU" b="1" dirty="0">
                <a:solidFill>
                  <a:srgbClr val="7030A0"/>
                </a:solidFill>
              </a:rPr>
              <a:t>СОШ №</a:t>
            </a:r>
            <a:r>
              <a:rPr lang="ru-RU" b="1" dirty="0" smtClean="0">
                <a:solidFill>
                  <a:srgbClr val="7030A0"/>
                </a:solidFill>
              </a:rPr>
              <a:t>2 </a:t>
            </a:r>
            <a:r>
              <a:rPr lang="ru-RU" b="1" dirty="0">
                <a:solidFill>
                  <a:srgbClr val="7030A0"/>
                </a:solidFill>
              </a:rPr>
              <a:t>Моисеева С.Н)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9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Символы России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https://pickimage.ru/wp-content/uploads/images/detskie/aboutrussia/prorossiyu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52928" cy="54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4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12.fotocdn.net/s114/c4aff80292f57ad6/public_pin_l/2585196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9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12d2/000012d1-ba12f467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1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Добро и зло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Альтруизм и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 эгоизм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Любовь и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ненависть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www.vkniga.ru/files/shop/f_575c072babd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5076056" cy="638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2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Россия-многонациональное государство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pbs.twimg.com/media/D8cHZ_2XsAAzZ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096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5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«Магнит»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https://ds04.infourok.ru/uploads/ex/0358/0006ba17-40bd6377/1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0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Цвет России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img11.postila.ru/data/cd/b8/37/5b/cdb8375bb361afed47bf27c0ccb76032b072493846193272d59f9a05bc993e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72500" cy="54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5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Звук России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otlivka.info/wp-content/uploads/2019/03/11-%D0%9A%D0%BE%D0%BB%D0%BE%D0%BA%D0%BE%D0%BB-%D0%9C%D0%B0%D1%81%D1%82%D0%B5%D1%80%D1%81%D0%BA%D0%BE%D0%B9-%D0%98%D0%BB%D1%8C%D0%B8-%D0%94%D1%80%D0%BE%D0%B7%D0%B4%D0%B8%D1%85%D0%B8%D0%BD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84380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cdn.wallpapersafari.com/80/8/jbH5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.wallpapersafari.com/80/8/jbH5N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cdn.wallpapersafari.com/80/8/jbH5N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01710"/>
            <a:ext cx="5101983" cy="35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https://tvsamara.ru/upload/iblock/15c/15c84eed6cc2834e1dd6154e62f81f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695666" cy="403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Запах России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2" name="Picture 4" descr="http://morozovstihi.ru/thumb/2/hRYZHcLccxK7qTaVb_HA-g/r/d/8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97" y="2237848"/>
            <a:ext cx="6348743" cy="46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1.1zoom.ru/b4354/432/Wheat_Milk_Bread_Fields_Jug_container_512356_2560x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" y="1412776"/>
            <a:ext cx="377991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pbs.twimg.com/media/DeJs8uWX4AIxZc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00" y="5010"/>
            <a:ext cx="5328040" cy="29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1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     Характер России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notimeforsilence.files.wordpress.com/2018/10/59-white-girl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36004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ytimg.com/vi/Sq4qbzwm79c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5252"/>
            <a:ext cx="8142147" cy="44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1zoom.ru/big2/773/243404-Sep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29910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3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Размер России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https://ds03.infourok.ru/uploads/ex/0757/0005991e-61ca6be9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" y="1124745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03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«Патриотическое воспитание и формирование  социо-культурной компетенции на уроках светской этики на ступени НОО»  ( учитель начальных классов  МБОУ СОШ №2 Моисеева С.Н) </vt:lpstr>
      <vt:lpstr>Презентация PowerPoint</vt:lpstr>
      <vt:lpstr>Россия-многонациональное государство</vt:lpstr>
      <vt:lpstr>«Магнит» </vt:lpstr>
      <vt:lpstr>Цвет России</vt:lpstr>
      <vt:lpstr>Звук России </vt:lpstr>
      <vt:lpstr>Запах России </vt:lpstr>
      <vt:lpstr>     Характер России</vt:lpstr>
      <vt:lpstr>Размер России </vt:lpstr>
      <vt:lpstr>Символы России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«Патриотическое воспитание и формирование  социо-культурной компетенции на уроках светской этики на ступени НОО»  ( учитель начальных классов  МБОУ СОШ №2 Моисеева С.Н) </dc:title>
  <dc:creator>admin</dc:creator>
  <cp:lastModifiedBy>admin</cp:lastModifiedBy>
  <cp:revision>5</cp:revision>
  <dcterms:created xsi:type="dcterms:W3CDTF">2019-08-22T19:25:51Z</dcterms:created>
  <dcterms:modified xsi:type="dcterms:W3CDTF">2019-08-22T20:13:08Z</dcterms:modified>
</cp:coreProperties>
</file>