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263" r:id="rId3"/>
    <p:sldId id="262" r:id="rId4"/>
    <p:sldId id="258" r:id="rId5"/>
    <p:sldId id="259" r:id="rId6"/>
    <p:sldId id="269" r:id="rId7"/>
    <p:sldId id="270" r:id="rId8"/>
    <p:sldId id="271" r:id="rId9"/>
    <p:sldId id="260" r:id="rId10"/>
    <p:sldId id="272" r:id="rId11"/>
    <p:sldId id="273" r:id="rId12"/>
    <p:sldId id="261" r:id="rId13"/>
    <p:sldId id="295" r:id="rId14"/>
    <p:sldId id="281" r:id="rId15"/>
    <p:sldId id="275" r:id="rId16"/>
    <p:sldId id="276" r:id="rId17"/>
    <p:sldId id="278" r:id="rId18"/>
    <p:sldId id="279" r:id="rId19"/>
    <p:sldId id="280" r:id="rId20"/>
    <p:sldId id="292" r:id="rId21"/>
    <p:sldId id="298" r:id="rId22"/>
    <p:sldId id="299" r:id="rId23"/>
    <p:sldId id="300" r:id="rId24"/>
    <p:sldId id="301" r:id="rId25"/>
    <p:sldId id="302" r:id="rId26"/>
    <p:sldId id="313" r:id="rId27"/>
    <p:sldId id="304" r:id="rId28"/>
    <p:sldId id="309" r:id="rId29"/>
    <p:sldId id="321" r:id="rId30"/>
    <p:sldId id="285" r:id="rId31"/>
    <p:sldId id="286" r:id="rId32"/>
    <p:sldId id="287" r:id="rId33"/>
    <p:sldId id="289" r:id="rId34"/>
    <p:sldId id="290" r:id="rId35"/>
    <p:sldId id="314" r:id="rId36"/>
    <p:sldId id="315" r:id="rId37"/>
    <p:sldId id="316" r:id="rId38"/>
    <p:sldId id="318" r:id="rId39"/>
    <p:sldId id="320" r:id="rId40"/>
    <p:sldId id="322" r:id="rId41"/>
    <p:sldId id="324" r:id="rId42"/>
    <p:sldId id="325" r:id="rId43"/>
    <p:sldId id="327" r:id="rId44"/>
    <p:sldId id="328" r:id="rId45"/>
    <p:sldId id="329" r:id="rId46"/>
    <p:sldId id="332" r:id="rId47"/>
    <p:sldId id="333" r:id="rId48"/>
    <p:sldId id="347" r:id="rId49"/>
    <p:sldId id="337" r:id="rId50"/>
    <p:sldId id="338" r:id="rId51"/>
    <p:sldId id="340" r:id="rId52"/>
    <p:sldId id="341" r:id="rId53"/>
    <p:sldId id="342" r:id="rId54"/>
    <p:sldId id="345" r:id="rId55"/>
    <p:sldId id="348" r:id="rId56"/>
    <p:sldId id="351" r:id="rId57"/>
    <p:sldId id="352" r:id="rId58"/>
    <p:sldId id="356" r:id="rId59"/>
    <p:sldId id="362" r:id="rId60"/>
    <p:sldId id="358" r:id="rId61"/>
    <p:sldId id="365" r:id="rId62"/>
    <p:sldId id="366" r:id="rId63"/>
    <p:sldId id="367" r:id="rId64"/>
    <p:sldId id="368" r:id="rId65"/>
    <p:sldId id="369" r:id="rId66"/>
    <p:sldId id="370" r:id="rId67"/>
    <p:sldId id="371" r:id="rId68"/>
    <p:sldId id="372" r:id="rId69"/>
    <p:sldId id="373" r:id="rId70"/>
    <p:sldId id="374" r:id="rId71"/>
    <p:sldId id="375" r:id="rId72"/>
    <p:sldId id="377" r:id="rId73"/>
    <p:sldId id="378" r:id="rId74"/>
    <p:sldId id="379" r:id="rId75"/>
    <p:sldId id="380" r:id="rId76"/>
    <p:sldId id="381" r:id="rId77"/>
    <p:sldId id="383" r:id="rId78"/>
    <p:sldId id="384" r:id="rId79"/>
    <p:sldId id="385" r:id="rId80"/>
    <p:sldId id="387" r:id="rId81"/>
    <p:sldId id="388" r:id="rId82"/>
  </p:sldIdLst>
  <p:sldSz cx="9144000" cy="6858000" type="screen4x3"/>
  <p:notesSz cx="6858000" cy="9144000"/>
  <p:custDataLst>
    <p:tags r:id="rId84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CC00"/>
    <a:srgbClr val="800080"/>
    <a:srgbClr val="FF0066"/>
    <a:srgbClr val="0000FF"/>
    <a:srgbClr val="CC0099"/>
    <a:srgbClr val="008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C6343D-5FEC-40AA-A946-B1A6A93617E4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AEB889-3688-4915-8544-862E63843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56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9B4F0-52C4-4D04-AF63-DF335C84FA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8FE3F-771C-478F-826A-712697B4ADD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953662-B1CB-4CBA-BC65-06134BAAB69B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E2F628-DAA4-4ECB-AD9C-230C09AA35E1}" type="slidenum">
              <a:rPr lang="ru-RU" sz="1200">
                <a:latin typeface="Calibri" pitchFamily="34" charset="0"/>
              </a:rPr>
              <a:pPr algn="r"/>
              <a:t>9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988B2B-0408-4C24-9EBE-C2593D7685FE}" type="slidenum">
              <a:rPr lang="ru-RU" sz="1200">
                <a:latin typeface="Calibri" pitchFamily="34" charset="0"/>
              </a:rPr>
              <a:pPr algn="r"/>
              <a:t>12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D201-4985-485F-8926-EB6E19BAA858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E3854-E6E7-4AB2-A056-4D4A833EA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D7B4B-5B32-4F43-BCB8-B99EE669586F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6EB8-BE77-483B-B8EC-47C757105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B83D8-B6EB-47A9-85E6-16B394734F4C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224D2-4462-4C3B-BCB0-835224FE8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5ED8C-1DAE-4349-810F-77DB435C04F9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5BB9-DB6A-4ECE-941B-F4E933211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6D1D-5279-45BE-B443-27203D56FA42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C979-0CCE-404C-8E09-48A767190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4BF84-4DE4-4D68-BCCD-3A6E540BDE4E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0A30-CB9C-4E62-A417-9C3729BA6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E526E-F294-4533-9C24-9B5E7DE4BC11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7F4B5-9D5C-41C2-B450-70BB1DBDF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79CE9-66E9-43E2-8DBC-03E45B4C478A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D62AD-6506-469D-B4C5-C072EC431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C78B-C419-44BE-B0E9-A4436CA2C4F2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8D12-DC7E-46EE-8FF2-D1B0B4240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9C787-F9CE-44DE-A255-295517B73962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DC35C-E7A0-4B6B-928B-2C86E9DD4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C222D-CF5E-48A1-81CF-9CE4759C5718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D21E2-01E0-4811-B033-4ED446B23D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4F5B88-D4B9-44C9-8156-6D9636578397}" type="datetimeFigureOut">
              <a:rPr lang="ru-RU"/>
              <a:pPr>
                <a:defRPr/>
              </a:pPr>
              <a:t>10.10.2017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E3340E-C1E6-440A-9506-9C774D680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8000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&#1087;&#1088;&#1086;&#1097;&#1072;&#1083;&#1100;&#1085;&#1072;&#1103;%20&#1087;&#1088;&#1077;&#1079;\detskij_sadik-proshhalnaja%201%20&#1087;&#1077;&#1089;&#1085;&#1103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Pesnya-iz-detstva-nash-detskiy-sad(muzofon.com)%203%20&#1087;&#1077;&#1089;&#1085;&#1103;.mp3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&#1087;&#1088;&#1086;&#1097;&#1072;&#1083;&#1100;&#1085;&#1072;&#1103;%20&#1087;&#1088;&#1077;&#1079;\tichy_chas%205%20&#1087;&#1077;&#1089;&#1085;&#1103;.mp3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Poyut-deti-Pesnya-pro-detskiy-sad(muzofon.com)%20(1)%204%20&#1087;&#1077;&#1089;&#1085;&#1103;.mp3" TargetMode="Externa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detskiy-sad-43-Novogodnyaya-Pesnya(muzofon.com)%202%20&#1087;&#1077;&#1089;&#1085;&#1103;.mp3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76;&#1086;&#1084;\&#1056;&#1072;&#1073;&#1086;&#1095;&#1080;&#1081;%20&#1089;&#1090;&#1086;&#1083;\&#1076;&#1083;&#1103;%20&#1087;&#1088;&#1077;&#1079;&#1080;&#1085;&#1090;&#1072;&#1094;&#1080;&#1080;\&#1087;&#1088;&#1086;&#1097;&#1072;&#1083;&#1100;&#1085;&#1072;&#1103;%20&#1087;&#1088;&#1077;&#1079;\8.%20&#1044;&#1077;&#1090;&#1089;&#1082;&#1080;&#1081;%20&#1089;&#1072;&#1076;&#1080;&#1082;%20&#1087;&#1083;&#1102;&#1089;.mp3" TargetMode="Externa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993775" y="855663"/>
            <a:ext cx="7405688" cy="3948112"/>
          </a:xfrm>
          <a:prstGeom prst="round2DiagRect">
            <a:avLst>
              <a:gd name="adj1" fmla="val 8259"/>
              <a:gd name="adj2" fmla="val 0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481138" y="942975"/>
            <a:ext cx="637698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Жизнь и приключения в</a:t>
            </a:r>
          </a:p>
          <a:p>
            <a:pPr algn="ctr">
              <a:defRPr/>
            </a:pPr>
            <a:r>
              <a:rPr lang="ru-RU" sz="54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детском садике</a:t>
            </a:r>
          </a:p>
          <a:p>
            <a:pPr algn="ctr">
              <a:defRPr/>
            </a:pPr>
            <a:r>
              <a:rPr lang="ru-RU" sz="54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«Теремок»</a:t>
            </a:r>
          </a:p>
          <a:p>
            <a:pPr algn="ctr">
              <a:defRPr/>
            </a:pPr>
            <a:r>
              <a:rPr lang="ru-RU" sz="54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2008-2013г.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232525"/>
            <a:ext cx="9529763" cy="495300"/>
          </a:xfrm>
          <a:prstGeom prst="rect">
            <a:avLst/>
          </a:prstGeo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1" name="detskij_sadik-proshhalnaja 1 пес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529638" y="63007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Изображение 0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3590">
            <a:off x="449263" y="-19050"/>
            <a:ext cx="8451850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8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н 11 род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43187"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9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888" y="6213475"/>
            <a:ext cx="9529763" cy="495300"/>
          </a:xfrm>
          <a:prstGeom prst="rect">
            <a:avLst/>
          </a:prstGeo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8361363" y="6311900"/>
            <a:ext cx="428625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50EC2EE-5AB8-4409-A20A-9F6D7860BAC9}" type="slidenum"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63538" y="393700"/>
            <a:ext cx="8361362" cy="1317625"/>
          </a:xfrm>
          <a:prstGeom prst="round2DiagRect">
            <a:avLst>
              <a:gd name="adj1" fmla="val 23259"/>
              <a:gd name="adj2" fmla="val 0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700088" y="652463"/>
            <a:ext cx="76898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>
                <a:solidFill>
                  <a:schemeClr val="hlink"/>
                </a:solidFill>
                <a:latin typeface="Monotype Corsiva" pitchFamily="66" charset="0"/>
              </a:rPr>
              <a:t>Подготовительная группа</a:t>
            </a:r>
          </a:p>
        </p:txBody>
      </p:sp>
      <p:pic>
        <p:nvPicPr>
          <p:cNvPr id="29703" name="Picture 7" descr="d12_kids_1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450" y="1973263"/>
            <a:ext cx="5367338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Отсканировано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7363" y="0"/>
            <a:ext cx="10352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esnya-iz-detstva-nash-detskiy-sad(muzofon.com) 3 пес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05800" y="5818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/>
          </p:cNvSpPr>
          <p:nvPr>
            <p:ph type="title"/>
          </p:nvPr>
        </p:nvSpPr>
        <p:spPr>
          <a:xfrm>
            <a:off x="800100" y="338138"/>
            <a:ext cx="7886700" cy="1325562"/>
          </a:xfrm>
        </p:spPr>
        <p:txBody>
          <a:bodyPr/>
          <a:lstStyle/>
          <a:p>
            <a:r>
              <a:rPr lang="ru-RU" smtClean="0">
                <a:solidFill>
                  <a:srgbClr val="0000FF"/>
                </a:solidFill>
                <a:latin typeface="Monotype Corsiva" pitchFamily="66" charset="0"/>
              </a:rPr>
              <a:t>Такими мы были…</a:t>
            </a:r>
          </a:p>
        </p:txBody>
      </p:sp>
      <p:pic>
        <p:nvPicPr>
          <p:cNvPr id="31749" name="Picture 5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9220">
            <a:off x="2413000" y="2205038"/>
            <a:ext cx="5029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Отсканировано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415925"/>
            <a:ext cx="8609013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2"/>
                </p:tgtEl>
              </p:cMediaNode>
            </p:audio>
          </p:childTnLst>
        </p:cTn>
      </p:par>
    </p:tnLst>
    <p:bldLst>
      <p:bldP spid="532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1280508591_ac63aebc5c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98767">
            <a:off x="1652588" y="1385888"/>
            <a:ext cx="56515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IMG_009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8" y="277813"/>
            <a:ext cx="8580437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>
                <a:solidFill>
                  <a:srgbClr val="FF0066"/>
                </a:solidFill>
                <a:latin typeface="Monotype Corsiva" pitchFamily="66" charset="0"/>
              </a:rPr>
              <a:t>Интересные…</a:t>
            </a:r>
          </a:p>
        </p:txBody>
      </p:sp>
      <p:pic>
        <p:nvPicPr>
          <p:cNvPr id="35844" name="Picture 4" descr="PC11005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99" y="2881347"/>
            <a:ext cx="4602884" cy="34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фото Ира 0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0764">
            <a:off x="4948917" y="587218"/>
            <a:ext cx="3896539" cy="29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фото 05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329335"/>
            <a:ext cx="8504237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/>
          </p:cNvSpPr>
          <p:nvPr>
            <p:ph type="title" idx="4294967295"/>
          </p:nvPr>
        </p:nvSpPr>
        <p:spPr>
          <a:xfrm>
            <a:off x="574675" y="322263"/>
            <a:ext cx="7886700" cy="1325562"/>
          </a:xfrm>
        </p:spPr>
        <p:txBody>
          <a:bodyPr/>
          <a:lstStyle/>
          <a:p>
            <a:r>
              <a:rPr lang="ru-RU" sz="6000" smtClean="0">
                <a:solidFill>
                  <a:srgbClr val="CC6600"/>
                </a:solidFill>
                <a:latin typeface="Monotype Corsiva" pitchFamily="66" charset="0"/>
              </a:rPr>
              <a:t>Все вместе…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smtClean="0">
                <a:solidFill>
                  <a:srgbClr val="800080"/>
                </a:solidFill>
                <a:latin typeface="Monotype Corsiva" pitchFamily="66" charset="0"/>
              </a:rPr>
              <a:t>Встречаем весну…</a:t>
            </a:r>
          </a:p>
        </p:txBody>
      </p:sp>
      <p:pic>
        <p:nvPicPr>
          <p:cNvPr id="38917" name="Picture 5" descr="Изображение 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203200"/>
            <a:ext cx="8566150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karuseli_zastav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295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160338"/>
            <a:ext cx="8494713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99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s (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579438"/>
            <a:ext cx="5037137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прогул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236538"/>
            <a:ext cx="8523288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4" name="Picture 6" descr="IMG_60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IMG_605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3" y="566738"/>
            <a:ext cx="80740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images 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87130">
            <a:off x="617538" y="522288"/>
            <a:ext cx="39941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Изображение 0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161925"/>
            <a:ext cx="8650288" cy="648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protect-520x3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97291">
            <a:off x="2095500" y="1571625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Изображение 0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206375"/>
            <a:ext cx="8555037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5838" y="833438"/>
            <a:ext cx="469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Изображение 0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277813"/>
            <a:ext cx="8513763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C6600"/>
                </a:solidFill>
                <a:latin typeface="Monotype Corsiva" pitchFamily="66" charset="0"/>
              </a:rPr>
              <a:t>Тихий час…</a:t>
            </a:r>
          </a:p>
        </p:txBody>
      </p:sp>
      <p:pic>
        <p:nvPicPr>
          <p:cNvPr id="60420" name="tichy_chas 5 пес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5175" y="62214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Спят Вс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234950"/>
            <a:ext cx="8421688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0"/>
                </p:tgtEl>
              </p:cMediaNode>
            </p:audio>
          </p:childTnLst>
        </p:cTn>
      </p:par>
    </p:tnLst>
    <p:bldLst>
      <p:bldP spid="604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images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199730">
            <a:off x="2701925" y="1036638"/>
            <a:ext cx="3667125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ложимся спать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144463"/>
            <a:ext cx="8531225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images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04966">
            <a:off x="2117725" y="1062038"/>
            <a:ext cx="435133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перед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292100"/>
            <a:ext cx="83566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14f54899b52b160a52e6b5c5b4d737b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350" y="290513"/>
            <a:ext cx="6469063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IMG_60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3" y="220663"/>
            <a:ext cx="8518525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423314">
            <a:off x="3267075" y="1062038"/>
            <a:ext cx="279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IMG_60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3" y="29845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igra_detskii_sad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67056">
            <a:off x="1443038" y="995363"/>
            <a:ext cx="6184900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IMG_60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220663"/>
            <a:ext cx="8472488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392363" y="733425"/>
            <a:ext cx="5103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>
                <a:solidFill>
                  <a:srgbClr val="0000FF"/>
                </a:solidFill>
                <a:latin typeface="Monotype Corsiva" pitchFamily="66" charset="0"/>
              </a:rPr>
              <a:t>Стали старше…</a:t>
            </a:r>
          </a:p>
        </p:txBody>
      </p:sp>
      <p:pic>
        <p:nvPicPr>
          <p:cNvPr id="73734" name="Poyut-deti-Pesnya-pro-detskiy-sad(muzofon.com) (1) 4 пес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29638" y="61483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Отсканировано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5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6600" b="1" i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ЖЕЛАЕМ: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33400" algn="ctr">
              <a:buFont typeface="Arial" charset="0"/>
              <a:buAutoNum type="arabicPeriod"/>
              <a:defRPr/>
            </a:pPr>
            <a:r>
              <a:rPr lang="ru-RU" sz="540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Счастья</a:t>
            </a:r>
          </a:p>
          <a:p>
            <a:pPr marL="533400" indent="-533400" algn="ctr">
              <a:buFont typeface="Arial" charset="0"/>
              <a:buAutoNum type="arabicPeriod"/>
              <a:defRPr/>
            </a:pPr>
            <a:r>
              <a:rPr lang="ru-RU" sz="540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Здоровья</a:t>
            </a:r>
          </a:p>
          <a:p>
            <a:pPr marL="533400" indent="-533400" algn="ctr">
              <a:buFont typeface="Arial" charset="0"/>
              <a:buAutoNum type="arabicPeriod"/>
              <a:defRPr/>
            </a:pPr>
            <a:r>
              <a:rPr lang="ru-RU" sz="540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Удачи</a:t>
            </a:r>
          </a:p>
          <a:p>
            <a:pPr marL="533400" indent="-533400" algn="ctr">
              <a:buFont typeface="Arial" charset="0"/>
              <a:buAutoNum type="arabicPeriod"/>
              <a:defRPr/>
            </a:pPr>
            <a:r>
              <a:rPr lang="ru-RU" sz="540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Любви</a:t>
            </a:r>
          </a:p>
          <a:p>
            <a:pPr marL="533400" indent="-533400" algn="ctr">
              <a:buFont typeface="Arial" charset="0"/>
              <a:buAutoNum type="arabicPeriod"/>
              <a:defRPr/>
            </a:pPr>
            <a:r>
              <a:rPr lang="ru-RU" sz="540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Красоты</a:t>
            </a:r>
          </a:p>
          <a:p>
            <a:pPr marL="533400" indent="-533400">
              <a:buFont typeface="Arial" charset="0"/>
              <a:buNone/>
              <a:defRPr/>
            </a:pPr>
            <a:endParaRPr lang="ru-RU" sz="5400" smtClean="0">
              <a:solidFill>
                <a:srgbClr val="F9275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>
                <a:solidFill>
                  <a:srgbClr val="CC6600"/>
                </a:solidFill>
                <a:latin typeface="Monotype Corsiva" pitchFamily="66" charset="0"/>
              </a:rPr>
              <a:t>Праздник осени.</a:t>
            </a:r>
          </a:p>
        </p:txBody>
      </p:sp>
      <p:pic>
        <p:nvPicPr>
          <p:cNvPr id="44036" name="Picture 4" descr="о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73" y="1482436"/>
            <a:ext cx="3435927" cy="257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а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987" y="1357755"/>
            <a:ext cx="3390085" cy="254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прад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272" y="4059381"/>
            <a:ext cx="3523286" cy="264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Угощаем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818" y="1445020"/>
            <a:ext cx="6751782" cy="50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utumn1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41218">
            <a:off x="354614" y="397039"/>
            <a:ext cx="3553139" cy="223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mages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23308">
            <a:off x="3424238" y="714375"/>
            <a:ext cx="44450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5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9_6_12861048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15" y="864590"/>
            <a:ext cx="351472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Изображение 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1061" y="3594283"/>
            <a:ext cx="4074532" cy="305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Изображение 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1061" y="415636"/>
            <a:ext cx="4068314" cy="305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63009306d5c7842017dbe06172ea7a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991" y="444360"/>
            <a:ext cx="4921154" cy="275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Изображение 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735" y="3296201"/>
            <a:ext cx="4213216" cy="31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Изображение 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061" y="3394989"/>
            <a:ext cx="3948165" cy="29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images (1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800" y="917575"/>
            <a:ext cx="4619625" cy="48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Изображение 0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81" y="144462"/>
            <a:ext cx="8528050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07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310" y="4461162"/>
            <a:ext cx="2909456" cy="21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1332342088_ty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1381125"/>
            <a:ext cx="52387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Изображение 03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228600"/>
            <a:ext cx="850265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Изображение 05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255" y="4472132"/>
            <a:ext cx="297336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Picture 8" descr="Изображение 06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33" y="170439"/>
            <a:ext cx="8620125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9162017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841" y="314673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DSC0154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417" y="314673"/>
            <a:ext cx="4204780" cy="315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DSC0154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41" y="2935463"/>
            <a:ext cx="5027468" cy="37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a176628c7117c5f4df1187ad4bd0c6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235250">
            <a:off x="556618" y="367049"/>
            <a:ext cx="2294362" cy="22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 descr="Изображение 0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794" y="237258"/>
            <a:ext cx="4215606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 descr="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16" y="3015745"/>
            <a:ext cx="4779079" cy="358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16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888" y="6213475"/>
            <a:ext cx="9529763" cy="495300"/>
          </a:xfrm>
          <a:prstGeom prst="rect">
            <a:avLst/>
          </a:prstGeo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61363" y="6311900"/>
            <a:ext cx="428625" cy="365125"/>
          </a:xfrm>
        </p:spPr>
        <p:txBody>
          <a:bodyPr/>
          <a:lstStyle/>
          <a:p>
            <a:pPr>
              <a:defRPr/>
            </a:pPr>
            <a:fld id="{DA3FF472-DE37-4208-821F-96D030756B53}" type="slidenum"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4</a:t>
            </a:fld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461963" y="307975"/>
            <a:ext cx="768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>
              <a:solidFill>
                <a:srgbClr val="262626"/>
              </a:solidFill>
              <a:latin typeface="Calibri" pitchFamily="3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98450" y="330200"/>
            <a:ext cx="8555038" cy="1855788"/>
          </a:xfrm>
          <a:prstGeom prst="round2DiagRect">
            <a:avLst>
              <a:gd name="adj1" fmla="val 23259"/>
              <a:gd name="adj2" fmla="val 0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 i="1">
                <a:solidFill>
                  <a:srgbClr val="F927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КОЛЛЕКТИВУ</a:t>
            </a:r>
          </a:p>
        </p:txBody>
      </p:sp>
      <p:pic>
        <p:nvPicPr>
          <p:cNvPr id="18439" name="Picture 7" descr="Отсканировано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6288" y="0"/>
            <a:ext cx="10502901" cy="74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7528187c385c8752be38b1e01d201ff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34706">
            <a:off x="309013" y="527118"/>
            <a:ext cx="3271798" cy="173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Изображение 0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881" y="289197"/>
            <a:ext cx="4114573" cy="30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Изображение 02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4" y="2927112"/>
            <a:ext cx="4973330" cy="372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1358895748_mus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82162">
            <a:off x="1135063" y="1884363"/>
            <a:ext cx="63023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Изображение 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048" y="103187"/>
            <a:ext cx="848995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 descr="Изображение 0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202" y="4104457"/>
            <a:ext cx="3481887" cy="261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164634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94324">
            <a:off x="5074310" y="386721"/>
            <a:ext cx="3861658" cy="318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Изображение 0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08" y="3055380"/>
            <a:ext cx="4922983" cy="369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 descr="Изображение 0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486" y="126454"/>
            <a:ext cx="3731492" cy="279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bc6c786885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93293">
            <a:off x="739607" y="548144"/>
            <a:ext cx="2405724" cy="31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Изображение 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2146" y="217921"/>
            <a:ext cx="3879272" cy="290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IMG_2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1738" y="3328842"/>
            <a:ext cx="4520816" cy="33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detskiy-sad-43-Novogodnyaya-Pesnya(muzofon.com) 2 пес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55025" y="6213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2388" y="110404"/>
            <a:ext cx="63500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Отсканировано 1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 t="13673" r="152" b="-13673"/>
          <a:stretch/>
        </p:blipFill>
        <p:spPr bwMode="auto">
          <a:xfrm>
            <a:off x="223261" y="1321318"/>
            <a:ext cx="8797636" cy="621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8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5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01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156729"/>
            <a:ext cx="8750300" cy="65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Изображение 05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928" y="562192"/>
            <a:ext cx="4447309" cy="59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201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061"/>
          <a:stretch/>
        </p:blipFill>
        <p:spPr bwMode="auto">
          <a:xfrm>
            <a:off x="609601" y="518175"/>
            <a:ext cx="3311236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Изображение 03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9" y="184727"/>
            <a:ext cx="8601075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novii_god_kartinki_risunki_luchsh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7160" y="337128"/>
            <a:ext cx="1948873" cy="1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дед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252" y="210416"/>
            <a:ext cx="8710612" cy="6532563"/>
          </a:xfrm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Изображение 04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245" y="224126"/>
            <a:ext cx="8596313" cy="6446837"/>
          </a:xfrm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888" y="6213475"/>
            <a:ext cx="9529763" cy="495300"/>
          </a:xfrm>
          <a:prstGeom prst="rect">
            <a:avLst/>
          </a:prstGeo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8361363" y="6311900"/>
            <a:ext cx="428625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B49C4F4-6F56-4A1A-B16E-824E44656A85}" type="slidenum"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 rot="-1162630">
            <a:off x="0" y="441325"/>
            <a:ext cx="45259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FF00FF"/>
                </a:solidFill>
                <a:latin typeface="Monotype Corsiva" pitchFamily="66" charset="0"/>
              </a:rPr>
              <a:t>Малышевой </a:t>
            </a:r>
          </a:p>
          <a:p>
            <a:r>
              <a:rPr lang="ru-RU" sz="4400">
                <a:solidFill>
                  <a:srgbClr val="FF00FF"/>
                </a:solidFill>
                <a:latin typeface="Monotype Corsiva" pitchFamily="66" charset="0"/>
              </a:rPr>
              <a:t>Наталье Клавдиевне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 rot="951661">
            <a:off x="4664075" y="919163"/>
            <a:ext cx="42497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009900"/>
                </a:solidFill>
                <a:latin typeface="Monotype Corsiva" pitchFamily="66" charset="0"/>
              </a:rPr>
              <a:t>Клокотовой </a:t>
            </a:r>
          </a:p>
          <a:p>
            <a:pPr algn="ctr"/>
            <a:r>
              <a:rPr lang="ru-RU" sz="4400">
                <a:solidFill>
                  <a:srgbClr val="009900"/>
                </a:solidFill>
                <a:latin typeface="Monotype Corsiva" pitchFamily="66" charset="0"/>
              </a:rPr>
              <a:t>Любовь Леонидовне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 rot="249319">
            <a:off x="1125538" y="2206625"/>
            <a:ext cx="540385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Чесноковой</a:t>
            </a:r>
          </a:p>
          <a:p>
            <a:pPr algn="ctr"/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Татьяне</a:t>
            </a:r>
            <a:r>
              <a:rPr lang="ru-RU" sz="480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Александровне</a:t>
            </a:r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0" y="3575050"/>
            <a:ext cx="73771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400">
              <a:latin typeface="Monotype Corsiva" pitchFamily="66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77988" y="4003675"/>
            <a:ext cx="7466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FF0066"/>
                </a:solidFill>
                <a:latin typeface="Monotype Corsiva" pitchFamily="66" charset="0"/>
              </a:rPr>
              <a:t>Максимовой Ирине Александровне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5211763"/>
            <a:ext cx="6532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800080"/>
                </a:solidFill>
                <a:latin typeface="Monotype Corsiva" pitchFamily="66" charset="0"/>
              </a:rPr>
              <a:t>Радюшиной Нине Михайловне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89" grpId="0"/>
      <p:bldP spid="20490" grpId="0"/>
      <p:bldP spid="20495" grpId="0"/>
      <p:bldP spid="2049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 descr="Изображение 07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1672" y="245198"/>
            <a:ext cx="8478837" cy="6357937"/>
          </a:xfrm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kartinki_oboi_ded_moro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06" y="335132"/>
            <a:ext cx="3063163" cy="229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Изображение 03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1709" y="335132"/>
            <a:ext cx="4500652" cy="5999018"/>
          </a:xfrm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83" y="180109"/>
            <a:ext cx="8805862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Изображение 0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81" y="505691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Изображение 0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11726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но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10" y="215305"/>
            <a:ext cx="8602662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Изображение 09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18" y="179243"/>
            <a:ext cx="8428038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Нов г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352425"/>
            <a:ext cx="86582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Изображение 08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155575"/>
            <a:ext cx="8772525" cy="65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8. Детский садик плюс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21688" y="6256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 descr="ab5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34950"/>
            <a:ext cx="817880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2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0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IMG_26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344" y="321468"/>
            <a:ext cx="8489950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4" descr="IMG_605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IMG_26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5" descr="IMG_26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268288"/>
            <a:ext cx="837565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DSCN03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55" y="365847"/>
            <a:ext cx="8488363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DSCN03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36" y="401781"/>
            <a:ext cx="6705483" cy="502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N03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879" y="3663767"/>
            <a:ext cx="4111193" cy="308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 descr="Изображение 0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36" y="221673"/>
            <a:ext cx="6685779" cy="50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Изображение 03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477" y="3619210"/>
            <a:ext cx="3985876" cy="298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Изображение 1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45" y="979255"/>
            <a:ext cx="7339013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ages (1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5123">
            <a:off x="6712458" y="562754"/>
            <a:ext cx="20066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Изображение 1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36" y="207818"/>
            <a:ext cx="4626714" cy="347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 descr="DSCN03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873" y="2930814"/>
            <a:ext cx="5043054" cy="37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 descr="Изображение 0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5" y="116320"/>
            <a:ext cx="8766175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Изображение 1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93493">
            <a:off x="598743" y="1011935"/>
            <a:ext cx="4886473" cy="36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Изображение 1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91422">
            <a:off x="4213032" y="2676015"/>
            <a:ext cx="4399772" cy="330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Изображение 1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13" y="180109"/>
            <a:ext cx="5436096" cy="407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5" descr="Изображение 1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901" y="3200400"/>
            <a:ext cx="487617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IMG_04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28" y="761999"/>
            <a:ext cx="83359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 rot="-1221285">
            <a:off x="-6350" y="587375"/>
            <a:ext cx="41259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800080"/>
                </a:solidFill>
                <a:latin typeface="Monotype Corsiva" pitchFamily="66" charset="0"/>
              </a:rPr>
              <a:t>Исаенковой Дарье </a:t>
            </a:r>
          </a:p>
          <a:p>
            <a:r>
              <a:rPr lang="ru-RU" sz="4400">
                <a:solidFill>
                  <a:srgbClr val="800080"/>
                </a:solidFill>
                <a:latin typeface="Monotype Corsiva" pitchFamily="66" charset="0"/>
              </a:rPr>
              <a:t>Вениаминовне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 rot="1004875">
            <a:off x="4638675" y="623888"/>
            <a:ext cx="45053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FF0066"/>
                </a:solidFill>
                <a:latin typeface="Monotype Corsiva" pitchFamily="66" charset="0"/>
              </a:rPr>
              <a:t>Шишовой Марии</a:t>
            </a:r>
          </a:p>
          <a:p>
            <a:r>
              <a:rPr lang="ru-RU" sz="4400">
                <a:solidFill>
                  <a:srgbClr val="FF0066"/>
                </a:solidFill>
                <a:latin typeface="Monotype Corsiva" pitchFamily="66" charset="0"/>
              </a:rPr>
              <a:t>Викторовне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347913" y="1941513"/>
            <a:ext cx="35210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009900"/>
                </a:solidFill>
                <a:latin typeface="Monotype Corsiva" pitchFamily="66" charset="0"/>
              </a:rPr>
              <a:t>Ботевой Марии</a:t>
            </a:r>
          </a:p>
          <a:p>
            <a:r>
              <a:rPr lang="ru-RU" sz="4400">
                <a:solidFill>
                  <a:srgbClr val="009900"/>
                </a:solidFill>
                <a:latin typeface="Monotype Corsiva" pitchFamily="66" charset="0"/>
              </a:rPr>
              <a:t>Геннадьевне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 rot="-1187466">
            <a:off x="4930775" y="3325813"/>
            <a:ext cx="39290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FF00FF"/>
                </a:solidFill>
                <a:latin typeface="Monotype Corsiva" pitchFamily="66" charset="0"/>
              </a:rPr>
              <a:t>Манзич Светлане</a:t>
            </a:r>
          </a:p>
          <a:p>
            <a:r>
              <a:rPr lang="ru-RU" sz="4400">
                <a:solidFill>
                  <a:srgbClr val="FF00FF"/>
                </a:solidFill>
                <a:latin typeface="Monotype Corsiva" pitchFamily="66" charset="0"/>
              </a:rPr>
              <a:t>Юрьевне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 rot="940292">
            <a:off x="215900" y="4800600"/>
            <a:ext cx="4625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Морозовой Татьяне</a:t>
            </a:r>
          </a:p>
          <a:p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Борисовне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/>
      <p:bldP spid="35846" grpId="0"/>
      <p:bldP spid="35847" grpId="0"/>
      <p:bldP spid="358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IMG_04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2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Изображение 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46" y="240170"/>
            <a:ext cx="5671271" cy="425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5" descr="Изображение 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914" y="3530528"/>
            <a:ext cx="4067175" cy="30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Изображение 04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36" y="221781"/>
            <a:ext cx="5399954" cy="404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6" descr="Изображение 1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999" y="3009901"/>
            <a:ext cx="4872182" cy="365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9" name="Picture 5" descr="Изображение 06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8" t="3226" r="8238" b="-3226"/>
          <a:stretch/>
        </p:blipFill>
        <p:spPr bwMode="auto">
          <a:xfrm>
            <a:off x="651162" y="152400"/>
            <a:ext cx="2978729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6" descr="Изображение 07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390" y="262081"/>
            <a:ext cx="4822825" cy="64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IMG_047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91" y="1828800"/>
            <a:ext cx="8761820" cy="49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images (2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58328">
            <a:off x="306589" y="536290"/>
            <a:ext cx="24479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4" descr="IMG_607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532" y="0"/>
            <a:ext cx="6413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 descr="IMG_607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39" y="2587047"/>
            <a:ext cx="5527964" cy="41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9144000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 descr="_png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10832">
            <a:off x="-212725" y="-128588"/>
            <a:ext cx="1612900" cy="179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7" name="Picture 5" descr="d-s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738746"/>
            <a:ext cx="48212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0" name="Rectangle 8"/>
          <p:cNvSpPr>
            <a:spLocks/>
          </p:cNvSpPr>
          <p:nvPr/>
        </p:nvSpPr>
        <p:spPr bwMode="auto">
          <a:xfrm>
            <a:off x="5111750" y="169863"/>
            <a:ext cx="3867150" cy="6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ru-RU" sz="3200">
              <a:latin typeface="Monotype Corsiva" pitchFamily="66" charset="0"/>
            </a:endParaRPr>
          </a:p>
          <a:p>
            <a:pPr marL="228600" indent="-2286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Пусть память добрая будет вам наградой!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Пусть дети не забудут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Ваш садик никогда!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Пусть с радостной улыбкой,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Заходят в добрый час!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А радость, уваженье 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Не покидают вас!</a:t>
            </a:r>
          </a:p>
        </p:txBody>
      </p:sp>
      <p:pic>
        <p:nvPicPr>
          <p:cNvPr id="131076" name="Picture 4" descr="0_50d3c_a28140c_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663" y="-349250"/>
            <a:ext cx="1757362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131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e71154d967d9d65d255dfbb08aff2dc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3388" y="403225"/>
            <a:ext cx="8470900" cy="2205038"/>
          </a:xfrm>
          <a:prstGeom prst="round2DiagRect">
            <a:avLst>
              <a:gd name="adj1" fmla="val 8259"/>
              <a:gd name="adj2" fmla="val 0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i="1">
                <a:solidFill>
                  <a:srgbClr val="CC00FF"/>
                </a:solidFill>
                <a:latin typeface="Monotype Corsiva" pitchFamily="66" charset="0"/>
              </a:rPr>
              <a:t>ВЫПУСКНИКИ  2013г</a:t>
            </a:r>
          </a:p>
        </p:txBody>
      </p:sp>
      <p:pic>
        <p:nvPicPr>
          <p:cNvPr id="133125" name="Picture 5" descr="даня котцо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5324">
            <a:off x="5870575" y="0"/>
            <a:ext cx="3424238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2" name="Picture 12" descr="вит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475" y="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7" name="Picture 17" descr="булатова 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59229">
            <a:off x="-366713" y="0"/>
            <a:ext cx="339566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5" name="Text Box 15"/>
          <p:cNvSpPr txBox="1">
            <a:spLocks noChangeArrowheads="1"/>
          </p:cNvSpPr>
          <p:nvPr/>
        </p:nvSpPr>
        <p:spPr bwMode="auto">
          <a:xfrm rot="1659863">
            <a:off x="4256088" y="158750"/>
            <a:ext cx="949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Витя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 rot="888526">
            <a:off x="8137525" y="344488"/>
            <a:ext cx="912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Даня</a:t>
            </a:r>
          </a:p>
        </p:txBody>
      </p:sp>
      <p:pic>
        <p:nvPicPr>
          <p:cNvPr id="133124" name="Picture 4" descr="ван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2071688"/>
            <a:ext cx="341153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8" name="Text Box 18"/>
          <p:cNvSpPr txBox="1">
            <a:spLocks noChangeArrowheads="1"/>
          </p:cNvSpPr>
          <p:nvPr/>
        </p:nvSpPr>
        <p:spPr bwMode="auto">
          <a:xfrm rot="-1458149">
            <a:off x="185738" y="434975"/>
            <a:ext cx="955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Катя</a:t>
            </a:r>
          </a:p>
        </p:txBody>
      </p:sp>
      <p:sp>
        <p:nvSpPr>
          <p:cNvPr id="133139" name="Text Box 19"/>
          <p:cNvSpPr txBox="1">
            <a:spLocks noChangeArrowheads="1"/>
          </p:cNvSpPr>
          <p:nvPr/>
        </p:nvSpPr>
        <p:spPr bwMode="auto">
          <a:xfrm rot="-528762">
            <a:off x="196850" y="2357438"/>
            <a:ext cx="876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Ваня</a:t>
            </a:r>
          </a:p>
        </p:txBody>
      </p:sp>
      <p:pic>
        <p:nvPicPr>
          <p:cNvPr id="133127" name="Picture 7" descr="пахова а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9390">
            <a:off x="0" y="4356100"/>
            <a:ext cx="333533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1" name="Picture 11" descr="семенова с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488" y="1471613"/>
            <a:ext cx="3375025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9" name="Picture 9" descr="родионов а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6441">
            <a:off x="5910263" y="1979613"/>
            <a:ext cx="34163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0" name="Picture 10" descr="сахарева а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83559">
            <a:off x="5699125" y="4532313"/>
            <a:ext cx="34448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6" descr="мельник д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91644">
            <a:off x="3635375" y="3054350"/>
            <a:ext cx="34274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4" name="Text Box 24"/>
          <p:cNvSpPr txBox="1">
            <a:spLocks noChangeArrowheads="1"/>
          </p:cNvSpPr>
          <p:nvPr/>
        </p:nvSpPr>
        <p:spPr bwMode="auto">
          <a:xfrm rot="-455224">
            <a:off x="4265613" y="3100388"/>
            <a:ext cx="966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Дима</a:t>
            </a:r>
          </a:p>
        </p:txBody>
      </p:sp>
      <p:pic>
        <p:nvPicPr>
          <p:cNvPr id="133128" name="Picture 8" descr="поташев д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5422">
            <a:off x="2914650" y="4511675"/>
            <a:ext cx="34163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5" name="Text Box 25"/>
          <p:cNvSpPr txBox="1">
            <a:spLocks noChangeArrowheads="1"/>
          </p:cNvSpPr>
          <p:nvPr/>
        </p:nvSpPr>
        <p:spPr bwMode="auto">
          <a:xfrm rot="1173422">
            <a:off x="5254625" y="4799013"/>
            <a:ext cx="912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Даня</a:t>
            </a:r>
          </a:p>
        </p:txBody>
      </p:sp>
      <p:sp>
        <p:nvSpPr>
          <p:cNvPr id="133142" name="Text Box 22"/>
          <p:cNvSpPr txBox="1">
            <a:spLocks noChangeArrowheads="1"/>
          </p:cNvSpPr>
          <p:nvPr/>
        </p:nvSpPr>
        <p:spPr bwMode="auto">
          <a:xfrm>
            <a:off x="2070100" y="4605338"/>
            <a:ext cx="7350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Аня</a:t>
            </a:r>
          </a:p>
        </p:txBody>
      </p:sp>
      <p:sp>
        <p:nvSpPr>
          <p:cNvPr id="133143" name="Text Box 23"/>
          <p:cNvSpPr txBox="1">
            <a:spLocks noChangeArrowheads="1"/>
          </p:cNvSpPr>
          <p:nvPr/>
        </p:nvSpPr>
        <p:spPr bwMode="auto">
          <a:xfrm>
            <a:off x="7416800" y="4594225"/>
            <a:ext cx="103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Алина</a:t>
            </a:r>
          </a:p>
        </p:txBody>
      </p:sp>
      <p:sp>
        <p:nvSpPr>
          <p:cNvPr id="133140" name="Text Box 20"/>
          <p:cNvSpPr txBox="1">
            <a:spLocks noChangeArrowheads="1"/>
          </p:cNvSpPr>
          <p:nvPr/>
        </p:nvSpPr>
        <p:spPr bwMode="auto">
          <a:xfrm>
            <a:off x="2833688" y="1484313"/>
            <a:ext cx="890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Саша</a:t>
            </a:r>
          </a:p>
        </p:txBody>
      </p:sp>
      <p:sp>
        <p:nvSpPr>
          <p:cNvPr id="133141" name="Text Box 21"/>
          <p:cNvSpPr txBox="1">
            <a:spLocks noChangeArrowheads="1"/>
          </p:cNvSpPr>
          <p:nvPr/>
        </p:nvSpPr>
        <p:spPr bwMode="auto">
          <a:xfrm rot="503573">
            <a:off x="7939088" y="2346325"/>
            <a:ext cx="1204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Monotype Corsiva" pitchFamily="66" charset="0"/>
              </a:rPr>
              <a:t>Кирилл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33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31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331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1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1331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4" dur="1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9" dur="1" fill="hold"/>
                                        <p:tgtEl>
                                          <p:spTgt spid="1331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135" grpId="0"/>
      <p:bldP spid="133136" grpId="0"/>
      <p:bldP spid="133138" grpId="0"/>
      <p:bldP spid="133139" grpId="0"/>
      <p:bldP spid="133144" grpId="0"/>
      <p:bldP spid="133145" grpId="0"/>
      <p:bldP spid="133142" grpId="0"/>
      <p:bldP spid="133143" grpId="0"/>
      <p:bldP spid="133140" grpId="0"/>
      <p:bldP spid="1331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IMG_605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6" descr="kartinki-kolokolchik-shkolnyj_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92719">
            <a:off x="-222250" y="0"/>
            <a:ext cx="3538538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2049463" y="-242888"/>
            <a:ext cx="5745162" cy="740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3200">
              <a:latin typeface="Monotype Corsiva" pitchFamily="66" charset="0"/>
            </a:endParaRPr>
          </a:p>
          <a:p>
            <a:pPr algn="ctr"/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До свиданья, детский сад,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Будь всегда в порядке!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Ожидают дошколят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Парты и тетрадки.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Пусть счастливым будет путь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В школьной жизни новой!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Хоть и радость, а взгрустнуть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Все вокруг готовы.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Пожелаем для ребят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Первоклассной силы!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До свиданья, детский сад,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8000"/>
                </a:solidFill>
                <a:latin typeface="Monotype Corsiva" pitchFamily="66" charset="0"/>
              </a:rPr>
              <a:t>И за всё спасибо! </a:t>
            </a:r>
            <a:br>
              <a:rPr lang="ru-RU" sz="3200" b="1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ru-RU" sz="3200">
                <a:latin typeface="Monotype Corsiva" pitchFamily="66" charset="0"/>
              </a:rPr>
              <a:t/>
            </a:r>
            <a:br>
              <a:rPr lang="ru-RU" sz="3200">
                <a:latin typeface="Monotype Corsiva" pitchFamily="66" charset="0"/>
              </a:rPr>
            </a:br>
            <a:endParaRPr lang="ru-RU" sz="320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5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4" descr="do-svidania-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0288" y="2608263"/>
            <a:ext cx="50800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 descr="images (2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161925"/>
            <a:ext cx="3268662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888" y="6213475"/>
            <a:ext cx="9529763" cy="495300"/>
          </a:xfrm>
          <a:prstGeom prst="rect">
            <a:avLst/>
          </a:prstGeo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Номер слайда 2"/>
          <p:cNvSpPr txBox="1">
            <a:spLocks noGrp="1"/>
          </p:cNvSpPr>
          <p:nvPr/>
        </p:nvSpPr>
        <p:spPr>
          <a:xfrm>
            <a:off x="8361363" y="6311900"/>
            <a:ext cx="428625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F3E4B99-B56F-4F67-ADC8-DB11F8B34EF2}" type="slidenum">
              <a:rPr lang="ru-RU"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836738" y="4767263"/>
            <a:ext cx="7307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006600"/>
                </a:solidFill>
                <a:latin typeface="Monotype Corsiva" pitchFamily="66" charset="0"/>
              </a:rPr>
              <a:t>Якушкиной Марии Александровне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39713" y="3663950"/>
            <a:ext cx="7070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0000FF"/>
                </a:solidFill>
                <a:latin typeface="Monotype Corsiva" pitchFamily="66" charset="0"/>
              </a:rPr>
              <a:t>Кузьминой Елене Александровне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228850" y="1063625"/>
            <a:ext cx="6915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00CC00"/>
                </a:solidFill>
                <a:latin typeface="Monotype Corsiva" pitchFamily="66" charset="0"/>
              </a:rPr>
              <a:t>Горбачевой Надежде Васильевне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215900" y="255588"/>
            <a:ext cx="6430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FF00FF"/>
                </a:solidFill>
                <a:latin typeface="Monotype Corsiva" pitchFamily="66" charset="0"/>
              </a:rPr>
              <a:t>Сахаревой Татьяне Юрьевне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87325" y="1849438"/>
            <a:ext cx="6842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800080"/>
                </a:solidFill>
                <a:latin typeface="Monotype Corsiva" pitchFamily="66" charset="0"/>
              </a:rPr>
              <a:t>Сохачевой Людмиле Гавриловне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451100" y="2670175"/>
            <a:ext cx="6046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F92754"/>
                </a:solidFill>
                <a:latin typeface="Monotype Corsiva" pitchFamily="66" charset="0"/>
              </a:rPr>
              <a:t>Сохачеву Федору Сергеевичу</a:t>
            </a:r>
          </a:p>
        </p:txBody>
      </p:sp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  <p:bldP spid="22538" grpId="0"/>
      <p:bldP spid="22539" grpId="0"/>
      <p:bldP spid="22540" grpId="0"/>
      <p:bldP spid="22541" grpId="0"/>
      <p:bldP spid="225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08cb49e3ed56568405b458eff6754b87484880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2361</TotalTime>
  <Words>124</Words>
  <Application>Microsoft Office PowerPoint</Application>
  <PresentationFormat>Экран (4:3)</PresentationFormat>
  <Paragraphs>67</Paragraphs>
  <Slides>81</Slides>
  <Notes>5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Тема Office</vt:lpstr>
      <vt:lpstr>Презентация PowerPoint</vt:lpstr>
      <vt:lpstr>Презентация PowerPoint</vt:lpstr>
      <vt:lpstr>ЖЕЛАЕМ: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Такими мы были…</vt:lpstr>
      <vt:lpstr>Презентация PowerPoint</vt:lpstr>
      <vt:lpstr>Интересные…</vt:lpstr>
      <vt:lpstr>Все вместе…</vt:lpstr>
      <vt:lpstr>Встречаем весну…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Тихий час…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осени.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-</cp:lastModifiedBy>
  <cp:revision>109</cp:revision>
  <dcterms:created xsi:type="dcterms:W3CDTF">2013-04-24T01:34:00Z</dcterms:created>
  <dcterms:modified xsi:type="dcterms:W3CDTF">2017-10-10T15:41:40Z</dcterms:modified>
</cp:coreProperties>
</file>