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8" r:id="rId9"/>
    <p:sldId id="269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41" autoAdjust="0"/>
  </p:normalViewPr>
  <p:slideViewPr>
    <p:cSldViewPr>
      <p:cViewPr varScale="1">
        <p:scale>
          <a:sx n="62" d="100"/>
          <a:sy n="62" d="100"/>
        </p:scale>
        <p:origin x="-1350" y="-90"/>
      </p:cViewPr>
      <p:guideLst>
        <p:guide orient="horz" pos="2160"/>
        <p:guide pos="2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025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547550-3962-4F53-A74C-D8EFDBE0E02C}" type="datetimeFigureOut">
              <a:rPr lang="ru-RU" smtClean="0"/>
              <a:pPr/>
              <a:t>07.11.2017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1F9005-B431-4F18-8E44-0D3D7EC2962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 panose="05020102010507070707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210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 panose="05020102010507070707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4110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 panose="05000000000000000000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185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 panose="05040102010807070707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59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65" indent="-182880" algn="l" rtl="0" eaLnBrk="1" latinLnBrk="0" hangingPunct="1">
        <a:spcBef>
          <a:spcPct val="20000"/>
        </a:spcBef>
        <a:buClr>
          <a:schemeClr val="tx1"/>
        </a:buClr>
        <a:buFont typeface="Wingdings 3" panose="05040102010807070707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255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550" indent="-182880" algn="l" rtl="0" eaLnBrk="1" latinLnBrk="0" hangingPunct="1">
        <a:spcBef>
          <a:spcPct val="20000"/>
        </a:spcBef>
        <a:buClr>
          <a:schemeClr val="tx1"/>
        </a:buClr>
        <a:buFont typeface="Wingdings 2" panose="05020102010507070707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Мусор - проблема наших улиц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4941168"/>
            <a:ext cx="4248472" cy="180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ученица 2 А класса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Турханских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Карина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0800000" flipV="1">
            <a:off x="1331640" y="36933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МАОУ </a:t>
            </a:r>
            <a:r>
              <a:rPr lang="ru-RU" dirty="0" err="1" smtClean="0"/>
              <a:t>Армизонская</a:t>
            </a:r>
            <a:r>
              <a:rPr lang="ru-RU" dirty="0" smtClean="0"/>
              <a:t> средняя  общеобразовательная школа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264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помочь Земле? </a:t>
            </a:r>
          </a:p>
        </p:txBody>
      </p:sp>
      <p:pic>
        <p:nvPicPr>
          <p:cNvPr id="4" name="Рисунок 3" descr="20628860-Polluted-Planet-Stock-Vector-pollution-earth-environment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2320" y="2974975"/>
            <a:ext cx="4335145" cy="350964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96545" y="882650"/>
            <a:ext cx="7588250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400" b="1" dirty="0">
                <a:solidFill>
                  <a:schemeClr val="bg1"/>
                </a:solidFill>
              </a:rPr>
              <a:t>С</a:t>
            </a:r>
            <a:r>
              <a:rPr lang="en-US" sz="2400" b="1" dirty="0" err="1">
                <a:solidFill>
                  <a:schemeClr val="bg1"/>
                </a:solidFill>
              </a:rPr>
              <a:t>реди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предложений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по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борьбе</a:t>
            </a:r>
            <a:r>
              <a:rPr lang="en-US" sz="2400" b="1" dirty="0">
                <a:solidFill>
                  <a:schemeClr val="bg1"/>
                </a:solidFill>
              </a:rPr>
              <a:t> с </a:t>
            </a:r>
            <a:r>
              <a:rPr lang="en-US" sz="2400" b="1" dirty="0" err="1">
                <a:solidFill>
                  <a:schemeClr val="bg1"/>
                </a:solidFill>
              </a:rPr>
              <a:t>мусором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были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выдвинуты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предложения</a:t>
            </a:r>
            <a:r>
              <a:rPr lang="en-US" sz="2400" b="1" dirty="0">
                <a:solidFill>
                  <a:schemeClr val="bg1"/>
                </a:solidFill>
              </a:rPr>
              <a:t>:</a:t>
            </a:r>
          </a:p>
          <a:p>
            <a:r>
              <a:rPr lang="en-US" sz="2400" dirty="0">
                <a:solidFill>
                  <a:schemeClr val="bg1"/>
                </a:solidFill>
              </a:rPr>
              <a:t>1.Мусор </a:t>
            </a:r>
            <a:r>
              <a:rPr lang="en-US" sz="2400" dirty="0" err="1" smtClean="0">
                <a:solidFill>
                  <a:schemeClr val="bg1"/>
                </a:solidFill>
              </a:rPr>
              <a:t>перерабатывать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2.Установить </a:t>
            </a:r>
            <a:r>
              <a:rPr lang="en-US" sz="2400" dirty="0" err="1">
                <a:solidFill>
                  <a:schemeClr val="bg1"/>
                </a:solidFill>
              </a:rPr>
              <a:t>больше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мусорных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контейнеров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на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улицах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села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3.Сделать </a:t>
            </a:r>
            <a:r>
              <a:rPr lang="en-US" sz="2400" dirty="0" err="1">
                <a:solidFill>
                  <a:schemeClr val="bg1"/>
                </a:solidFill>
              </a:rPr>
              <a:t>съедобные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упаковки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4.Вторично </a:t>
            </a:r>
            <a:r>
              <a:rPr lang="en-US" sz="2400" dirty="0" err="1">
                <a:solidFill>
                  <a:schemeClr val="bg1"/>
                </a:solidFill>
              </a:rPr>
              <a:t>использовать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400" dirty="0" err="1">
                <a:solidFill>
                  <a:schemeClr val="bg1"/>
                </a:solidFill>
              </a:rPr>
              <a:t>как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материал</a:t>
            </a:r>
            <a:r>
              <a:rPr lang="en-US" sz="2400" dirty="0">
                <a:solidFill>
                  <a:schemeClr val="bg1"/>
                </a:solidFill>
              </a:rPr>
              <a:t> , </a:t>
            </a:r>
            <a:r>
              <a:rPr lang="en-US" sz="2400" dirty="0" err="1">
                <a:solidFill>
                  <a:schemeClr val="bg1"/>
                </a:solidFill>
              </a:rPr>
              <a:t>например</a:t>
            </a:r>
            <a:r>
              <a:rPr lang="en-US" sz="2400" dirty="0">
                <a:solidFill>
                  <a:schemeClr val="bg1"/>
                </a:solidFill>
              </a:rPr>
              <a:t>,</a:t>
            </a: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для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творчества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5.Назначать  штрафы.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298808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проведённого исследования я пришла к выводу о том, что каждый человек, даже ребёнок, может помочь нашей планете стать чище и внести свой вклад в решение этой огромной проблемы.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1" name="Picture 3" descr="https://im1-tub-ru.yandex.net/i?id=f4ab64d864f7f9501605d2c7f6d49f49&amp;n=33&amp;h=215&amp;w=3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136904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9512" y="776604"/>
            <a:ext cx="3240360" cy="40934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Давайте все вместе порядок наведем,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Вокруг весь мусор уберем.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Посадим деревья, посадим цветы,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Очистим наши родные дворы.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Ведь чисто не там, где часто метут,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там, где не сорят и мусор не жгут!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Помните: мусор для природы – зло!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5" name="Picture 3" descr="https://im3-tub-ru.yandex.net/i?id=480b92c73b01c07f4db06d46bf471fea&amp;n=33&amp;h=215&amp;w=1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84726" y="332656"/>
            <a:ext cx="4911278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3-tub-ru.yandex.net/i?id=a59b3d6da66393d680667b04bb53897e&amp;n=33&amp;h=215&amp;w=2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756084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Проблема: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улицах нашего села можно увидеть  места, которые захламлены мусором, большую часть которого составляют твёрдые бытовые отходы.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моей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работы-это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получение представления о разнообразии мусора и о возможных способах его утилизации. </a:t>
            </a:r>
          </a:p>
        </p:txBody>
      </p:sp>
      <p:pic>
        <p:nvPicPr>
          <p:cNvPr id="4" name="Рисунок 3" descr="IMG_20170205_145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5110" y="2580005"/>
            <a:ext cx="3643630" cy="34086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812800" y="2580640"/>
            <a:ext cx="5029200" cy="34442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Объектом 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 исследования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является проблема загрязнения окружающей среды села Армизонское, </a:t>
            </a:r>
          </a:p>
          <a:p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а предметом исследования - 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бытовые отходы.</a:t>
            </a:r>
          </a:p>
          <a:p>
            <a:endParaRPr lang="en-US" sz="2000">
              <a:solidFill>
                <a:schemeClr val="bg1"/>
              </a:solidFill>
              <a:latin typeface="Times New Roman" panose="02020603050405020304" pitchFamily="18" charset="0"/>
            </a:endParaRPr>
          </a:p>
          <a:p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</a:rPr>
              <a:t>Гипотеза исследования: </a:t>
            </a:r>
            <a:r>
              <a:rPr lang="ru-RU" alt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е</a:t>
            </a:r>
            <a:r>
              <a:rPr lang="en-US" sz="2000">
                <a:solidFill>
                  <a:schemeClr val="bg1"/>
                </a:solidFill>
                <a:latin typeface="Times New Roman" panose="02020603050405020304" pitchFamily="18" charset="0"/>
              </a:rPr>
              <a:t>сли предположить, что люди научатся использовать бытовые отходы вторично, то количество мусора на наших улицах сократится.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340" y="283845"/>
            <a:ext cx="7226300" cy="192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- познакомиться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с видами отходов.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      - познакомиться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с историей борьбы с мусором.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-изучить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</a:rPr>
              <a:t>влияние мусора на окружающую природу и жизнь человека </a:t>
            </a:r>
          </a:p>
          <a:p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http://chistgorod21.ru/storage/app/uploads/public/56e/fe3/36e/56efe336e9e95694477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412831" cy="4410635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502536"/>
            <a:ext cx="9144000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Мусор – это очень обычная вещь. Причины его появления различны, но главным его источником является деятельность человека. Мусор разделяют на несколько видов.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5" descr="http://bigslide.ru/images/2/1647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6912768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60648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что же такое мусор??? Мусор – это остатки, отходы, это то, что потеряло свои потребительские свойства. </a:t>
            </a:r>
          </a:p>
        </p:txBody>
      </p:sp>
      <p:pic>
        <p:nvPicPr>
          <p:cNvPr id="17410" name="Picture 2" descr="http://previews.123rf.com/images/photka/photka1209/photka120900011/15320903-Trash-samples-isolated-on-white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219568" cy="553685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8864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основном мусор свозится на свалки </a:t>
            </a:r>
          </a:p>
        </p:txBody>
      </p:sp>
      <p:pic>
        <p:nvPicPr>
          <p:cNvPr id="18434" name="Picture 2" descr="http://www.greenrenaissance.co.za/wp-content/uploads/landfill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7056783" cy="470452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в России существует около 40 мусоросжигательных заводов</a:t>
            </a:r>
          </a:p>
        </p:txBody>
      </p:sp>
      <p:pic>
        <p:nvPicPr>
          <p:cNvPr id="20482" name="Picture 2" descr="https://im0-tub-ru.yandex.net/i?id=01a265175f277a17f3a6bb7598d58f99&amp;n=33&amp;h=215&amp;w=3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772816"/>
            <a:ext cx="7074067" cy="484371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452537"/>
            <a:ext cx="7380312" cy="82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количества и состава мусора, выбрасываемого семьей из четырех человек за неделю, месяц, год.</a:t>
            </a:r>
          </a:p>
        </p:txBody>
      </p:sp>
      <p:pic>
        <p:nvPicPr>
          <p:cNvPr id="4" name="Рисунок 3" descr="IMG_20170205_145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3870" y="1981835"/>
            <a:ext cx="3451860" cy="460248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694690" y="1419860"/>
            <a:ext cx="5147310" cy="18059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Общий вес отходов:</a:t>
            </a:r>
          </a:p>
          <a:p>
            <a:r>
              <a:rPr lang="en-US" sz="2800">
                <a:solidFill>
                  <a:schemeClr val="bg1"/>
                </a:solidFill>
              </a:rPr>
              <a:t>за неделю — 17860 г. </a:t>
            </a:r>
          </a:p>
          <a:p>
            <a:r>
              <a:rPr lang="en-US" sz="2800">
                <a:solidFill>
                  <a:schemeClr val="bg1"/>
                </a:solidFill>
              </a:rPr>
              <a:t>в среднем за месяц — 71440 г. </a:t>
            </a:r>
          </a:p>
          <a:p>
            <a:r>
              <a:rPr lang="en-US" sz="2800">
                <a:solidFill>
                  <a:schemeClr val="bg1"/>
                </a:solidFill>
              </a:rPr>
              <a:t>в среднем за год — 857280 г.</a:t>
            </a:r>
          </a:p>
        </p:txBody>
      </p:sp>
      <p:pic>
        <p:nvPicPr>
          <p:cNvPr id="5" name="Рисунок 5" descr="hello_html_12cff954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633" y="3348673"/>
            <a:ext cx="49942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" y="452537"/>
            <a:ext cx="7380312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70510" y="909955"/>
            <a:ext cx="6882130" cy="44856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>
                <a:solidFill>
                  <a:srgbClr val="C00000"/>
                </a:solidFill>
              </a:rPr>
              <a:t>Анкета «Знаете ли вы, что – нибудь о сортировке мусора?</a:t>
            </a:r>
          </a:p>
          <a:p>
            <a:endParaRPr lang="en-US">
              <a:solidFill>
                <a:srgbClr val="C00000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1.</a:t>
            </a:r>
            <a:r>
              <a:rPr lang="en-US" b="1">
                <a:solidFill>
                  <a:schemeClr val="bg1"/>
                </a:solidFill>
              </a:rPr>
              <a:t>	Знаете ли Вы, что – нибудь о сортировке мусора?</a:t>
            </a:r>
          </a:p>
          <a:p>
            <a:r>
              <a:rPr lang="en-US">
                <a:solidFill>
                  <a:schemeClr val="bg1"/>
                </a:solidFill>
              </a:rPr>
              <a:t>Да </a:t>
            </a:r>
            <a:r>
              <a:rPr lang="ru-RU" altLang="en-US">
                <a:solidFill>
                  <a:schemeClr val="bg1"/>
                </a:solidFill>
              </a:rPr>
              <a:t>- 25 человек</a:t>
            </a:r>
          </a:p>
          <a:p>
            <a:r>
              <a:rPr lang="en-US">
                <a:solidFill>
                  <a:schemeClr val="bg1"/>
                </a:solidFill>
              </a:rPr>
              <a:t>Нет </a:t>
            </a:r>
            <a:r>
              <a:rPr lang="ru-RU" altLang="en-US">
                <a:solidFill>
                  <a:schemeClr val="bg1"/>
                </a:solidFill>
              </a:rPr>
              <a:t>- 5 человек</a:t>
            </a:r>
          </a:p>
          <a:p>
            <a:r>
              <a:rPr lang="en-US">
                <a:solidFill>
                  <a:schemeClr val="bg1"/>
                </a:solidFill>
              </a:rPr>
              <a:t>2.	</a:t>
            </a:r>
            <a:r>
              <a:rPr lang="en-US" b="1">
                <a:solidFill>
                  <a:schemeClr val="bg1"/>
                </a:solidFill>
              </a:rPr>
              <a:t>Сортируете ли Вы мусор?</a:t>
            </a:r>
          </a:p>
          <a:p>
            <a:r>
              <a:rPr lang="en-US">
                <a:solidFill>
                  <a:schemeClr val="bg1"/>
                </a:solidFill>
              </a:rPr>
              <a:t>Да </a:t>
            </a:r>
            <a:r>
              <a:rPr lang="ru-RU" altLang="en-US">
                <a:solidFill>
                  <a:schemeClr val="bg1"/>
                </a:solidFill>
              </a:rPr>
              <a:t>- 8 человек</a:t>
            </a:r>
          </a:p>
          <a:p>
            <a:r>
              <a:rPr lang="en-US">
                <a:solidFill>
                  <a:schemeClr val="bg1"/>
                </a:solidFill>
              </a:rPr>
              <a:t>Нет </a:t>
            </a:r>
            <a:r>
              <a:rPr lang="ru-RU" altLang="en-US">
                <a:solidFill>
                  <a:schemeClr val="bg1"/>
                </a:solidFill>
              </a:rPr>
              <a:t>- 22 человека</a:t>
            </a:r>
          </a:p>
          <a:p>
            <a:r>
              <a:rPr lang="en-US">
                <a:solidFill>
                  <a:schemeClr val="bg1"/>
                </a:solidFill>
              </a:rPr>
              <a:t>3.	</a:t>
            </a:r>
            <a:r>
              <a:rPr lang="en-US" b="1">
                <a:solidFill>
                  <a:schemeClr val="bg1"/>
                </a:solidFill>
              </a:rPr>
              <a:t>Готовы ли сортировать мусор, если будут созданы все условия для этого?</a:t>
            </a:r>
          </a:p>
          <a:p>
            <a:r>
              <a:rPr lang="en-US">
                <a:solidFill>
                  <a:schemeClr val="bg1"/>
                </a:solidFill>
              </a:rPr>
              <a:t>Да </a:t>
            </a:r>
            <a:r>
              <a:rPr lang="ru-RU" altLang="en-US">
                <a:solidFill>
                  <a:schemeClr val="bg1"/>
                </a:solidFill>
              </a:rPr>
              <a:t>- 19 человек</a:t>
            </a:r>
          </a:p>
          <a:p>
            <a:r>
              <a:rPr lang="en-US">
                <a:solidFill>
                  <a:schemeClr val="bg1"/>
                </a:solidFill>
              </a:rPr>
              <a:t>Нет </a:t>
            </a:r>
            <a:r>
              <a:rPr lang="ru-RU" altLang="en-US">
                <a:solidFill>
                  <a:schemeClr val="bg1"/>
                </a:solidFill>
              </a:rPr>
              <a:t>- 11 человек</a:t>
            </a:r>
          </a:p>
          <a:p>
            <a:r>
              <a:rPr lang="en-US">
                <a:solidFill>
                  <a:schemeClr val="bg1"/>
                </a:solidFill>
              </a:rPr>
              <a:t>4.	</a:t>
            </a:r>
            <a:r>
              <a:rPr lang="en-US" b="1">
                <a:solidFill>
                  <a:schemeClr val="bg1"/>
                </a:solidFill>
              </a:rPr>
              <a:t>Выбрасываете ли Вы мусор на улице в специально отведенные места?</a:t>
            </a:r>
          </a:p>
          <a:p>
            <a:r>
              <a:rPr lang="en-US">
                <a:solidFill>
                  <a:schemeClr val="bg1"/>
                </a:solidFill>
              </a:rPr>
              <a:t>Да </a:t>
            </a:r>
            <a:r>
              <a:rPr lang="ru-RU" altLang="en-US">
                <a:solidFill>
                  <a:schemeClr val="bg1"/>
                </a:solidFill>
              </a:rPr>
              <a:t>- 23 человека</a:t>
            </a:r>
          </a:p>
          <a:p>
            <a:r>
              <a:rPr lang="en-US">
                <a:solidFill>
                  <a:schemeClr val="bg1"/>
                </a:solidFill>
              </a:rPr>
              <a:t>Нет </a:t>
            </a:r>
            <a:r>
              <a:rPr lang="ru-RU" altLang="en-US">
                <a:solidFill>
                  <a:schemeClr val="bg1"/>
                </a:solidFill>
              </a:rPr>
              <a:t>- 7 человек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372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 Мусор - проблема наших улиц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берётся и куда девается мусор?</dc:title>
  <dc:creator>win7</dc:creator>
  <cp:lastModifiedBy>Пользователь Windows</cp:lastModifiedBy>
  <cp:revision>6</cp:revision>
  <dcterms:created xsi:type="dcterms:W3CDTF">2017-02-05T15:22:00Z</dcterms:created>
  <dcterms:modified xsi:type="dcterms:W3CDTF">2017-11-07T12:56:05Z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1033-10.1.0.5785</vt:lpwstr>
  </property>
</Properties>
</file>