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71" r:id="rId4"/>
    <p:sldId id="272" r:id="rId5"/>
    <p:sldId id="261" r:id="rId6"/>
    <p:sldId id="268" r:id="rId7"/>
    <p:sldId id="269" r:id="rId8"/>
    <p:sldId id="266" r:id="rId9"/>
    <p:sldId id="258" r:id="rId10"/>
    <p:sldId id="273" r:id="rId11"/>
    <p:sldId id="274" r:id="rId12"/>
    <p:sldId id="275" r:id="rId13"/>
    <p:sldId id="276" r:id="rId14"/>
    <p:sldId id="260" r:id="rId15"/>
    <p:sldId id="277" r:id="rId16"/>
    <p:sldId id="267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D8C9E79-5CB0-4024-A901-D6282AE29692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C63C8F-2C2B-43AB-B099-620404CBD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ctalartcontests.com/2007/media/LhrMyRXKX9w!v!gOqzkEBlYSdf8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315200" cy="2595025"/>
          </a:xfrm>
        </p:spPr>
        <p:txBody>
          <a:bodyPr/>
          <a:lstStyle/>
          <a:p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852936"/>
            <a:ext cx="7315200" cy="1144632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Закон чисел </a:t>
            </a:r>
            <a:r>
              <a:rPr lang="ru-RU" sz="1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Фибоначчи</a:t>
            </a:r>
          </a:p>
          <a:p>
            <a:r>
              <a:rPr lang="ru-RU" sz="1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endParaRPr lang="ru-RU" sz="1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СОШ № 8 им. генерал-лейтенанта  В. Г. </a:t>
            </a:r>
            <a:r>
              <a:rPr lang="ru-RU" sz="80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Асапова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Автор: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Акиншина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Е. К.  				          ученица 1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класса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«Б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  Научный руководитель: </a:t>
            </a:r>
          </a:p>
          <a:p>
            <a:pPr algn="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Ким Н.Н.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836712"/>
            <a:ext cx="651900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34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4" y="620688"/>
            <a:ext cx="7316694" cy="52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46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Число Бога, числа Фибоначчи, Золотое Сеч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80" b="50257"/>
          <a:stretch/>
        </p:blipFill>
        <p:spPr bwMode="auto">
          <a:xfrm>
            <a:off x="1619672" y="773310"/>
            <a:ext cx="5688632" cy="5636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09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змеры золотого сечени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79" b="50257"/>
          <a:stretch/>
        </p:blipFill>
        <p:spPr bwMode="auto">
          <a:xfrm>
            <a:off x="899592" y="980728"/>
            <a:ext cx="6480719" cy="4596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9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змеры золотого сечен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11560" y="836712"/>
            <a:ext cx="7305158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7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616624" cy="567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16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Число Бога, числа Фибоначчи, Золотое Се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Число Бога, числа Фибоначчи, Золотое Сеч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58720"/>
            <a:ext cx="3615953" cy="2728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4680520" cy="3473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73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Число Бога, числа Фибоначчи, Золотое Сеч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6" y="620687"/>
            <a:ext cx="4581434" cy="3537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а 26 из 5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16" y="1687736"/>
            <a:ext cx="3096344" cy="2941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Число Бога, числа Фибоначчи, Золотое Сеч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69664"/>
            <a:ext cx="3007746" cy="1879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44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	Вывод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моя гипотеза подтвердилась. Числа Фибоначчи имеют проявления в природе, архитектуре, космосе.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числа фибоначчи золотое сечение в природ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597" b="80891"/>
          <a:stretch/>
        </p:blipFill>
        <p:spPr bwMode="auto">
          <a:xfrm>
            <a:off x="0" y="3573016"/>
            <a:ext cx="9245135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1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числа фибоначчи золотое сечение в природ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93"/>
          <a:stretch/>
        </p:blipFill>
        <p:spPr bwMode="auto">
          <a:xfrm>
            <a:off x="2555776" y="1916832"/>
            <a:ext cx="3816424" cy="402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51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15200" cy="115409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Закон чисел Фибоначчи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знакомство с числами Фибоначчи и историей их открытия;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1.Изучить свойства чисел Фибоначчи;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2.Изучить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применения.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3.Сделать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краткие выводы о значении чисел Фибоначчи в системе       мироздания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последовательность чисел Фибоначчи.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и обобщение теоретического материала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-наблюдение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-логические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предположим, что числа Фибоначчи имеют различные проявления в устройстве мира.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6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5200" cy="115409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чисел Фибоначчи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числа фибоначчи золотое сечение в приро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92888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91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upload.wikimedia.org/wikipedia/commons/thumb/7/7a/FibonacciRabbit.svg/1024px-FibonacciRabbi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5" y="1196752"/>
            <a:ext cx="7632848" cy="4874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8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344" y="404664"/>
            <a:ext cx="7315200" cy="115409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об абаке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upload.wikimedia.org/wikipedia/commons/0/04/Liber_abbaci_magliab_f124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2874240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46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315200" cy="115409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Число Бога, числа Фибоначчи, Золотое Сеч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238750" cy="3248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0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335" y="476672"/>
            <a:ext cx="7315200" cy="115409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следовательность чисел фибоначч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668261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27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210</TotalTime>
  <Words>121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Перспектива</vt:lpstr>
      <vt:lpstr>Исследовательская работа</vt:lpstr>
      <vt:lpstr>Слайд 2</vt:lpstr>
      <vt:lpstr>Слайд 3</vt:lpstr>
      <vt:lpstr>Тема: Закон чисел Фибоначчи</vt:lpstr>
      <vt:lpstr>Закон чисел Фибоначчи</vt:lpstr>
      <vt:lpstr>Эксперимент</vt:lpstr>
      <vt:lpstr>Книга об абаке</vt:lpstr>
      <vt:lpstr>Спираль</vt:lpstr>
      <vt:lpstr>Спираль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teacher</cp:lastModifiedBy>
  <cp:revision>15</cp:revision>
  <dcterms:created xsi:type="dcterms:W3CDTF">2020-01-06T02:18:58Z</dcterms:created>
  <dcterms:modified xsi:type="dcterms:W3CDTF">2020-03-14T02:05:49Z</dcterms:modified>
</cp:coreProperties>
</file>