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3" r:id="rId8"/>
    <p:sldId id="26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vGFuMPtj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CnfuqvYbyt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2-cpqr9AU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Презентация к </a:t>
            </a:r>
            <a:r>
              <a:rPr lang="ru-RU" sz="4000" b="1" dirty="0" smtClean="0"/>
              <a:t>уроку по энергосбережению </a:t>
            </a:r>
            <a:r>
              <a:rPr lang="ru-RU" sz="4000" b="1" dirty="0" smtClean="0"/>
              <a:t>в </a:t>
            </a:r>
            <a:r>
              <a:rPr lang="ru-RU" sz="4000" b="1" dirty="0" smtClean="0"/>
              <a:t>7 классе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3488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/>
              <a:t>Автор материала:</a:t>
            </a:r>
          </a:p>
          <a:p>
            <a:r>
              <a:rPr lang="ru-RU" sz="2000" dirty="0" smtClean="0"/>
              <a:t>Хохрякова Людмила Викторовна,</a:t>
            </a:r>
          </a:p>
          <a:p>
            <a:r>
              <a:rPr lang="ru-RU" sz="2000" dirty="0" smtClean="0"/>
              <a:t>учитель физики и математики</a:t>
            </a:r>
          </a:p>
          <a:p>
            <a:r>
              <a:rPr lang="ru-RU" sz="2000" dirty="0" smtClean="0"/>
              <a:t>высшей </a:t>
            </a:r>
          </a:p>
          <a:p>
            <a:r>
              <a:rPr lang="ru-RU" sz="2000" dirty="0" smtClean="0"/>
              <a:t>квалификационной категории,</a:t>
            </a:r>
          </a:p>
          <a:p>
            <a:r>
              <a:rPr lang="ru-RU" sz="2000" dirty="0" smtClean="0"/>
              <a:t>МОУ «С(К)ОШИ №4», г. Магнитогорска</a:t>
            </a:r>
          </a:p>
          <a:p>
            <a:r>
              <a:rPr lang="ru-RU" sz="2000" dirty="0" smtClean="0"/>
              <a:t>Челябинской области.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6093296"/>
            <a:ext cx="2999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г. Магнитогорск, 2016 год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greenbelarus.info/files/relevant5.jpg"/>
          <p:cNvPicPr>
            <a:picLocks noChangeAspect="1" noChangeArrowheads="1"/>
          </p:cNvPicPr>
          <p:nvPr/>
        </p:nvPicPr>
        <p:blipFill>
          <a:blip r:embed="rId2" cstate="print"/>
          <a:srcRect b="2840"/>
          <a:stretch>
            <a:fillRect/>
          </a:stretch>
        </p:blipFill>
        <p:spPr bwMode="auto">
          <a:xfrm>
            <a:off x="0" y="0"/>
            <a:ext cx="915238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67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по энергосбережению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Электричество - неотъемлемая часть жизни современного человека. Очень трудно представить нашу жизнь без бытовых приборов, которые работают на электричестве. </a:t>
            </a:r>
            <a:endParaRPr lang="ru-RU" sz="2400" b="1" dirty="0"/>
          </a:p>
        </p:txBody>
      </p:sp>
      <p:pic>
        <p:nvPicPr>
          <p:cNvPr id="28674" name="Picture 2" descr="http://electramist.com/sites/default/files/1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5238750" cy="392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duveltjes.nl/files/bewegende-animaties/huishouden/bewegende-animatie-huishouden-5692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2381250" cy="1971676"/>
          </a:xfrm>
          <a:prstGeom prst="rect">
            <a:avLst/>
          </a:prstGeom>
          <a:noFill/>
        </p:spPr>
      </p:pic>
      <p:pic>
        <p:nvPicPr>
          <p:cNvPr id="28678" name="Picture 6" descr="http://www.gif.ovh/russian-gif/%D1%87%D0%B0%D0%B9%D0%BD%D0%B8%D0%BA%20%D1%81%D0%BE%20%D1%81%D0%B2%D0%B8%D1%81%D1%82%D0%BA%D0%BE%D0%BC%20Gif/%D1%87%D0%B0%D0%B9%D0%BD%D0%B8%D0%BA%20%D1%81%D0%BE%20%D1%81%D0%B2%D0%B8%D1%81%D1%82%D0%BA%D0%BE%D0%BC%20Gif%20%281%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05064"/>
            <a:ext cx="180453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http://valtasar.ru/data/_uploaded/image/2016/sharovaya_1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65120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freeoboi.ru/download/index.php?i=36076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347864" cy="237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5976" y="1886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 сожалению, часто мы принимаем наличие электричества, как должное и не всегда понимаем, какие научные усилия нужно было приложить для приручения электричества, ведь оно окружает нас в природе. </a:t>
            </a:r>
            <a:endParaRPr lang="ru-RU" sz="2800" b="1" dirty="0"/>
          </a:p>
        </p:txBody>
      </p:sp>
      <p:pic>
        <p:nvPicPr>
          <p:cNvPr id="27650" name="Picture 2" descr="http://medicul.ru/images/mozg/126.jpg"/>
          <p:cNvPicPr>
            <a:picLocks noChangeAspect="1" noChangeArrowheads="1"/>
          </p:cNvPicPr>
          <p:nvPr/>
        </p:nvPicPr>
        <p:blipFill>
          <a:blip r:embed="rId4" cstate="print"/>
          <a:srcRect t="5040" r="6796"/>
          <a:stretch>
            <a:fillRect/>
          </a:stretch>
        </p:blipFill>
        <p:spPr bwMode="auto">
          <a:xfrm>
            <a:off x="6804248" y="4797152"/>
            <a:ext cx="1800200" cy="188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www.facepla.net/images/stories/nature/Species/Jellyfish/RaskoffAequoria2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840" y="2564904"/>
            <a:ext cx="1440160" cy="114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www.microbik.ru/dostc/%D0%92%D0%BB%D0%B8%D1%8F%D0%BD%D0%B8%D0%B5+%D1%8D%D0%BB%D0%B5%D0%BA%D1%82%D1%80%D0%B8%D1%87%D0%B5%D1%81%D0%BA%D0%B8%D1%85+%D0%BF%D0%BE%D0%BB%D0%B5%D0%B9+%D0%BD%D0%B0+%D1%80%D1%8B%D0%B1+%D0%B8+%D0%B8%D1%81%D1%81%D0%BB%D0%B5%D0%B4%D0%BE%D0%B2%D0%B0%D0%BD%D0%B8%D0%B5+%D0%B8%D1%85+%D1%8D%D0%BB%D0%B5%D0%BA%D1%82%D1%80%D0%B8%D1%87%D0%B5%D1%81%D0%BA%D0%B8%D1%85+%D0%BE%D1%80%D0%B3%D0%B0%D0%BD%D0%BE%D0%B2c/107039_html_4619ee4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797152"/>
            <a:ext cx="2174642" cy="181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img-2007-06.photosight.ru/03/21243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780928"/>
            <a:ext cx="166331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60" name="AutoShape 12" descr="https://otvet.imgsmail.ru/download/205627924_06485602f298d9859fa6534378d98bbc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https://otvet.imgsmail.ru/download/205627924_06485602f298d9859fa6534378d98bbc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elektroas.ru/wp-content/uploads/2012/08/molniezachita_dalibara-239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880939" cy="314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Учение об электрических явлениях начало играть существенную роль в практической жизни лишь начиная с </a:t>
            </a:r>
            <a:r>
              <a:rPr lang="en-US" sz="2800" b="1" dirty="0" smtClean="0"/>
              <a:t>XVIII </a:t>
            </a:r>
            <a:r>
              <a:rPr lang="ru-RU" sz="2800" b="1" dirty="0" smtClean="0"/>
              <a:t> в.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76872"/>
            <a:ext cx="6766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Вошли в практику громоотводы (1752 г.)</a:t>
            </a:r>
            <a:endParaRPr lang="ru-RU" sz="2800" b="1" dirty="0"/>
          </a:p>
        </p:txBody>
      </p:sp>
      <p:pic>
        <p:nvPicPr>
          <p:cNvPr id="29698" name="Picture 2" descr="&amp;Icy;&amp;zcy;&amp;ocy;&amp;bcy;&amp;rcy;&amp;acy;&amp;zhcy;&amp;iecy;&amp;ncy;&amp;icy;&amp;iecy;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1800200" cy="159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06896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Была создана Лейденская банка для получения электрической искры. ( 1745 — 1746 гг.)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Создание генератора электрического тока (1832 г.) и электродвигателя (1834 г.)</a:t>
            </a:r>
            <a:endParaRPr lang="ru-RU" sz="2800" b="1" dirty="0"/>
          </a:p>
        </p:txBody>
      </p:sp>
      <p:pic>
        <p:nvPicPr>
          <p:cNvPr id="29702" name="Picture 6" descr="http://nestory.ru/wp-content/uploads/2014/05/istorija-jelektrodvigatelja.jpg"/>
          <p:cNvPicPr>
            <a:picLocks noChangeAspect="1" noChangeArrowheads="1"/>
          </p:cNvPicPr>
          <p:nvPr/>
        </p:nvPicPr>
        <p:blipFill>
          <a:blip r:embed="rId4" cstate="print"/>
          <a:srcRect l="9677" r="9677"/>
          <a:stretch>
            <a:fillRect/>
          </a:stretch>
        </p:blipFill>
        <p:spPr bwMode="auto">
          <a:xfrm>
            <a:off x="5292080" y="4725144"/>
            <a:ext cx="3600400" cy="178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8640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1873 году талантливый петербургский ученый-электротехник Александр Николаевич Лодыгин изобрел лампу накаливания.</a:t>
            </a:r>
            <a:endParaRPr lang="ru-RU" sz="2800" b="1" dirty="0"/>
          </a:p>
        </p:txBody>
      </p:sp>
      <p:pic>
        <p:nvPicPr>
          <p:cNvPr id="30722" name="Picture 2" descr="http://www.kids.myenergy.ru/pictures/icon/1/1_6_5.png"/>
          <p:cNvPicPr>
            <a:picLocks noChangeAspect="1" noChangeArrowheads="1"/>
          </p:cNvPicPr>
          <p:nvPr/>
        </p:nvPicPr>
        <p:blipFill>
          <a:blip r:embed="rId2" cstate="print"/>
          <a:srcRect r="62640" b="1178"/>
          <a:stretch>
            <a:fillRect/>
          </a:stretch>
        </p:blipFill>
        <p:spPr bwMode="auto">
          <a:xfrm>
            <a:off x="1187624" y="188640"/>
            <a:ext cx="2016224" cy="237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3429000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сентябре 1882 года была запущена первая электростанцию, которая наполнила светом целый квартал Нью-Йорка.</a:t>
            </a:r>
            <a:endParaRPr lang="ru-RU" sz="2800" b="1" dirty="0"/>
          </a:p>
        </p:txBody>
      </p:sp>
      <p:pic>
        <p:nvPicPr>
          <p:cNvPr id="30724" name="Picture 4" descr="http://www.arrows.ru/site_media/images/articles/el_station_edis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4032448" cy="258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1886 году в одном из внутренних дворов Нового Эрмитажа была построена электростанция по проекту техника дворцового управления, Василия Леонтьевича Пашкова. Эта электростанция была крупнейшей во всей Европе на протяжении 15 лет.</a:t>
            </a:r>
            <a:endParaRPr lang="ru-RU" sz="2800" b="1" dirty="0"/>
          </a:p>
        </p:txBody>
      </p:sp>
      <p:pic>
        <p:nvPicPr>
          <p:cNvPr id="32770" name="Picture 2" descr="http://energomuseum.ru/upload/iblock/562/phvmrwtghoomykla-pbcfsp-uwgpfjsfpobyqtsyovsu-ccmolkzxidswacqaeqfnaqkyhjrj.-1901-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536504" cy="359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&amp;Scy;&amp;pcy;&amp;icy;&amp;scy;&amp;ocy;&amp;kcy; &amp;tcy;&amp;iecy;&amp;pcy;&amp;lcy;&amp;ocy;&amp;vcy;&amp;ycy;&amp;khcy; &amp;ecy;&amp;lcy;&amp;iecy;&amp;kcy;&amp;tcy;&amp;rcy;&amp;ocy;&amp;scy;&amp;tcy;&amp;acy;&amp;ncy;&amp;tscy;&amp;icy;&amp;jcy; &amp;Rcy;&amp;ocy;&amp;scy;&amp;scy;&amp;icy;&amp;icy; (&amp;Rcy;&amp;ocy;&amp;scy;&amp;scy;&amp;icy;&amp;yacy;)"/>
          <p:cNvSpPr>
            <a:spLocks noChangeAspect="1" noChangeArrowheads="1"/>
          </p:cNvSpPr>
          <p:nvPr/>
        </p:nvSpPr>
        <p:spPr bwMode="auto">
          <a:xfrm>
            <a:off x="155575" y="-2057400"/>
            <a:ext cx="7620000" cy="429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&amp;Scy;&amp;pcy;&amp;icy;&amp;scy;&amp;ocy;&amp;kcy; &amp;tcy;&amp;iecy;&amp;pcy;&amp;lcy;&amp;ocy;&amp;vcy;&amp;ycy;&amp;khcy; &amp;ecy;&amp;lcy;&amp;iecy;&amp;kcy;&amp;tcy;&amp;rcy;&amp;ocy;&amp;scy;&amp;tcy;&amp;acy;&amp;ncy;&amp;tscy;&amp;icy;&amp;jcy; &amp;Rcy;&amp;ocy;&amp;scy;&amp;scy;&amp;icy;&amp;icy; (&amp;Rcy;&amp;ocy;&amp;scy;&amp;scy;&amp;icy;&amp;yacy;)"/>
          <p:cNvSpPr>
            <a:spLocks noChangeAspect="1" noChangeArrowheads="1"/>
          </p:cNvSpPr>
          <p:nvPr/>
        </p:nvSpPr>
        <p:spPr bwMode="auto">
          <a:xfrm>
            <a:off x="155575" y="-2057400"/>
            <a:ext cx="7620000" cy="429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images.myshared.ru/4/210866/slide_5.jpg"/>
          <p:cNvPicPr>
            <a:picLocks noChangeAspect="1" noChangeArrowheads="1"/>
          </p:cNvPicPr>
          <p:nvPr/>
        </p:nvPicPr>
        <p:blipFill>
          <a:blip r:embed="rId2" cstate="print"/>
          <a:srcRect l="9450" t="23940" r="11171" b="10541"/>
          <a:stretch>
            <a:fillRect/>
          </a:stretch>
        </p:blipFill>
        <p:spPr bwMode="auto">
          <a:xfrm>
            <a:off x="1043608" y="0"/>
            <a:ext cx="7560840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494116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России – 371 электростанция.</a:t>
            </a:r>
          </a:p>
          <a:p>
            <a:r>
              <a:rPr lang="ru-RU" sz="2800" b="1" dirty="0" smtClean="0"/>
              <a:t>На Урале – 95 электростанций.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021288"/>
            <a:ext cx="59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свет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6064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Только там народ богат, </a:t>
            </a:r>
          </a:p>
          <a:p>
            <a:r>
              <a:rPr lang="ru-RU" sz="2800" b="1" dirty="0" smtClean="0"/>
              <a:t>Где энергию хранят, </a:t>
            </a:r>
          </a:p>
          <a:p>
            <a:r>
              <a:rPr lang="ru-RU" sz="2800" b="1" dirty="0" smtClean="0"/>
              <a:t>Где во всем царит расчет, </a:t>
            </a:r>
          </a:p>
          <a:p>
            <a:r>
              <a:rPr lang="ru-RU" sz="2800" b="1" dirty="0" smtClean="0"/>
              <a:t>И всему известен счет.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4587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hlinkClick r:id="rId2"/>
              </a:rPr>
              <a:t>Экономьте энергию</a:t>
            </a:r>
            <a:r>
              <a:rPr lang="ru-RU" sz="3600" b="1" u="sng" dirty="0" smtClean="0">
                <a:solidFill>
                  <a:srgbClr val="FF0000"/>
                </a:solidFill>
              </a:rPr>
              <a:t> 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zel-elektrik.ru/wp-content/uploads/2013/05/E%60lektroe%60nergiya2.jpg"/>
          <p:cNvPicPr>
            <a:picLocks noChangeAspect="1" noChangeArrowheads="1"/>
          </p:cNvPicPr>
          <p:nvPr/>
        </p:nvPicPr>
        <p:blipFill>
          <a:blip r:embed="rId3" cstate="print"/>
          <a:srcRect l="19019" r="19171" b="35845"/>
          <a:stretch>
            <a:fillRect/>
          </a:stretch>
        </p:blipFill>
        <p:spPr bwMode="auto">
          <a:xfrm>
            <a:off x="2555776" y="2780928"/>
            <a:ext cx="3312368" cy="31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03240" y="587727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hlinkClick r:id="rId4"/>
              </a:rPr>
              <a:t>Используйте энергосберегающие лампы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248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2016-11-10T14:15:51Z</dcterms:created>
  <dcterms:modified xsi:type="dcterms:W3CDTF">2016-11-14T15:16:27Z</dcterms:modified>
</cp:coreProperties>
</file>