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47" autoAdjust="0"/>
  </p:normalViewPr>
  <p:slideViewPr>
    <p:cSldViewPr>
      <p:cViewPr varScale="1">
        <p:scale>
          <a:sx n="35" d="100"/>
          <a:sy n="35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53620-E21C-4ADB-B849-BE642346AEB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8C633-0FDC-4F4A-A03E-AFC83C7B823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Знаки препинания </a:t>
            </a:r>
            <a:br>
              <a:rPr lang="ru-RU" dirty="0" smtClean="0"/>
            </a:br>
            <a:r>
              <a:rPr lang="ru-RU" dirty="0" smtClean="0"/>
              <a:t>и их функции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(подготовка к ГИА, задание С </a:t>
            </a:r>
            <a:r>
              <a:rPr lang="ru-RU" sz="3600" dirty="0" smtClean="0"/>
              <a:t>2.1 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Презентация выполнена учителем русского языка МОУ СОШ № </a:t>
            </a:r>
            <a:r>
              <a:rPr lang="ru-RU" sz="2800" dirty="0" smtClean="0"/>
              <a:t>3</a:t>
            </a:r>
            <a:r>
              <a:rPr lang="ru-RU" dirty="0" smtClean="0"/>
              <a:t> </a:t>
            </a:r>
            <a:r>
              <a:rPr lang="ru-RU" dirty="0" err="1" smtClean="0"/>
              <a:t>г-к.Анапа</a:t>
            </a:r>
            <a:r>
              <a:rPr lang="ru-RU" dirty="0" smtClean="0"/>
              <a:t> с.Витязево</a:t>
            </a:r>
          </a:p>
          <a:p>
            <a:r>
              <a:rPr lang="ru-RU" dirty="0" smtClean="0"/>
              <a:t>Поповой Еленой Витальевной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857232"/>
          <a:ext cx="6715172" cy="5624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3357586"/>
              </a:tblGrid>
              <a:tr h="857258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Место, положение </a:t>
                      </a:r>
                    </a:p>
                    <a:p>
                      <a:r>
                        <a:rPr lang="ru-RU" dirty="0" smtClean="0"/>
                        <a:t>в предложении</a:t>
                      </a:r>
                      <a:endParaRPr lang="ru-RU" dirty="0"/>
                    </a:p>
                  </a:txBody>
                  <a:tcPr/>
                </a:tc>
              </a:tr>
              <a:tr h="2230588">
                <a:tc>
                  <a:txBody>
                    <a:bodyPr/>
                    <a:lstStyle/>
                    <a:p>
                      <a:r>
                        <a:rPr lang="ru-RU" dirty="0" smtClean="0"/>
                        <a:t>Два тире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при выделении вставных конструкций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при выделении распространённых приложений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при выделении слов автора, находящихся внутри прямой речи</a:t>
                      </a:r>
                      <a:endParaRPr lang="ru-RU" dirty="0"/>
                    </a:p>
                  </a:txBody>
                  <a:tcPr/>
                </a:tc>
              </a:tr>
              <a:tr h="2481565">
                <a:tc>
                  <a:txBody>
                    <a:bodyPr/>
                    <a:lstStyle/>
                    <a:p>
                      <a:r>
                        <a:rPr lang="ru-RU" dirty="0" smtClean="0"/>
                        <a:t>Двоеточие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перед однородными членами предложения, которым предшествует обобщающее слово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между частями бессоюзного сложного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после слов автора перед прямой речью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845694"/>
          <a:ext cx="6096000" cy="601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759478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Место, положение </a:t>
                      </a:r>
                    </a:p>
                    <a:p>
                      <a:r>
                        <a:rPr lang="ru-RU" dirty="0" smtClean="0"/>
                        <a:t>в предложении</a:t>
                      </a:r>
                      <a:endParaRPr lang="ru-RU" dirty="0"/>
                    </a:p>
                  </a:txBody>
                  <a:tcPr/>
                </a:tc>
              </a:tr>
              <a:tr h="17358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Двоеточие и тире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перед и после однородных</a:t>
                      </a:r>
                      <a:r>
                        <a:rPr lang="ru-RU" sz="2000" baseline="0" dirty="0" smtClean="0"/>
                        <a:t> членов, находящихся внутри предложения и имеющих обобщающее слово</a:t>
                      </a:r>
                      <a:endParaRPr lang="ru-RU" sz="2000" dirty="0"/>
                    </a:p>
                  </a:txBody>
                  <a:tcPr/>
                </a:tc>
              </a:tr>
              <a:tr h="7594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Скобки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при выделении вставных конструкций</a:t>
                      </a:r>
                      <a:endParaRPr lang="ru-RU" sz="2000" dirty="0"/>
                    </a:p>
                  </a:txBody>
                  <a:tcPr/>
                </a:tc>
              </a:tr>
              <a:tr h="17358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Кавычки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при выделении прямой речи, цитаты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названия произведений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слова не а обычном значении</a:t>
                      </a:r>
                      <a:endParaRPr lang="ru-RU" sz="2000" dirty="0"/>
                    </a:p>
                  </a:txBody>
                  <a:tcPr/>
                </a:tc>
              </a:tr>
              <a:tr h="6528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Сочинение-рассуждение 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 лингвистическую тему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"/>
                <a:cs typeface="Arial"/>
              </a:rPr>
            </a:b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357430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kern="10" dirty="0" smtClean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«Зачем нужна пунктуация?»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Рисунок1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214686"/>
            <a:ext cx="27447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J00792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9650" y="3933825"/>
            <a:ext cx="269557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Рисунок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714356"/>
            <a:ext cx="3143272" cy="291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Рисунок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071678"/>
            <a:ext cx="3000396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500166" y="428604"/>
            <a:ext cx="3714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На письме без знаков </a:t>
            </a:r>
          </a:p>
          <a:p>
            <a:r>
              <a:rPr lang="ru-RU" b="1" dirty="0" smtClean="0">
                <a:latin typeface="Times New Roman" pitchFamily="18" charset="0"/>
              </a:rPr>
              <a:t>препинания и знания</a:t>
            </a:r>
          </a:p>
          <a:p>
            <a:r>
              <a:rPr lang="ru-RU" b="1" dirty="0" smtClean="0">
                <a:latin typeface="Times New Roman" pitchFamily="18" charset="0"/>
              </a:rPr>
              <a:t> пунктуационных правил обойтись невозможно…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2071678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Зачем нужна эта пунктуация? </a:t>
            </a:r>
          </a:p>
          <a:p>
            <a:r>
              <a:rPr lang="ru-RU" b="1" dirty="0" smtClean="0">
                <a:latin typeface="Times New Roman" pitchFamily="18" charset="0"/>
              </a:rPr>
              <a:t>Обходились же раньше без знаков препинания?!</a:t>
            </a:r>
            <a:endParaRPr lang="ru-RU" b="1" dirty="0">
              <a:latin typeface="Times New Roman" pitchFamily="18" charset="0"/>
            </a:endParaRPr>
          </a:p>
        </p:txBody>
      </p:sp>
      <p:pic>
        <p:nvPicPr>
          <p:cNvPr id="15" name="Picture 14" descr="Рисунок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429132"/>
            <a:ext cx="1857356" cy="225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2857488" y="2857496"/>
            <a:ext cx="1214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</a:rPr>
              <a:t>Антон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3714752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Кирилл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3100" kern="1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     Часть </a:t>
            </a:r>
            <a:r>
              <a:rPr lang="ru-RU" sz="31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 ( С 2.1)</a:t>
            </a:r>
            <a:r>
              <a:rPr lang="ru-RU" sz="2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2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400" b="1" dirty="0" smtClean="0">
                <a:latin typeface="Times New Roman" pitchFamily="18" charset="0"/>
              </a:rPr>
              <a:t>Напишите сочинение-рассуждение «Зачем нужна пунктуация?».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Обдумывая ответ на вопрос, прочитайте ещё раз данный текст.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Найдите и приведите два примера из  прочитанного текста, которые являются иллюстрацией к разным функциям знаков препинания.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Приводя примеры, указывайте номера нужных предложений или применяйте цитирование (избегайте чрезмерного цитирования).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Начать сочинение вы можете как фразой, принадлежащей Антону, так и собственным высказыванием.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Объем сочинения должен составлять не менее 50 слов.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Сочинение пишите аккуратно, разборчивым почерком.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90000"/>
          </a:bodyPr>
          <a:lstStyle/>
          <a:p>
            <a:r>
              <a:rPr lang="ru-RU" kern="1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Образец 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сочинения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На письме без знаков препинания обойтись невозможно. Современный текст не может фиксироваться и нормально воспроизводиться без знаков препинания. Знаки препинания являются необходимым элементом письменной речи.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Правила постановки знаков препинания изучает пунктуация, раздел языкознания. Основными пунктуационными знаками являются точка, запятая, точка с запятой, двоеточие, многоточие, вопросительный знак, восклицательный знак, тире, скобки, кавычки. Знаки препинания выполняют разные функции: разделительную, выделительную, завершающую.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тексте Ю.Бондарева, например, в предложении 2 («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Стояла поздняя осень, за окном лил сильный дождь,  стучало железо на крыше»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запятые выполняют разделительную функцию, т.к. употреблены между частями сложного предложения.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В предложении 13 («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Вот, папа, мы с тобой не можем заснуть, и оба мы несчастливы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») запятыми выделено обращение, значит запятые в данном случае выполняют выделительную функцию.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Таким образом, пунктуация – необходимый и важный раздел науки о языке.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477280" cy="4643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Использованные   материалы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1. Русский язык. 9 класс. В 2ч. Ч. 1.: учебник для общеобразовательных учреждений / С.И.Львова, В.В.Львов. – М. : Мнемозина, 2008</a:t>
            </a:r>
            <a:br>
              <a:rPr lang="ru-RU" sz="3100" dirty="0" smtClean="0"/>
            </a:br>
            <a:r>
              <a:rPr lang="ru-RU" sz="3100" dirty="0" smtClean="0"/>
              <a:t>2. Краткий справочник по современному русскому языку / Л.Л.Касаткин, </a:t>
            </a:r>
            <a:r>
              <a:rPr lang="ru-RU" sz="3100" dirty="0" err="1" smtClean="0"/>
              <a:t>П.А.Лекант</a:t>
            </a:r>
            <a:r>
              <a:rPr lang="ru-RU" sz="3100" dirty="0" smtClean="0"/>
              <a:t>. – М., </a:t>
            </a:r>
            <a:r>
              <a:rPr lang="ru-RU" sz="3100" dirty="0" err="1" smtClean="0"/>
              <a:t>Высш</a:t>
            </a:r>
            <a:r>
              <a:rPr lang="ru-RU" sz="3100" dirty="0" smtClean="0"/>
              <a:t>. </a:t>
            </a:r>
            <a:r>
              <a:rPr lang="ru-RU" sz="3100" dirty="0" err="1" smtClean="0"/>
              <a:t>Шк</a:t>
            </a:r>
            <a:r>
              <a:rPr lang="ru-RU" sz="3100" dirty="0" smtClean="0"/>
              <a:t>., 1991</a:t>
            </a:r>
            <a:br>
              <a:rPr lang="ru-RU" sz="3100" dirty="0" smtClean="0"/>
            </a:br>
            <a:r>
              <a:rPr lang="ru-RU" sz="3100" dirty="0" smtClean="0"/>
              <a:t>3. Русский язык. 9 класс. Подготовка к итоговой аттестации / Под ред. </a:t>
            </a:r>
            <a:r>
              <a:rPr lang="ru-RU" sz="3100" smtClean="0"/>
              <a:t>Н.А.Сениной -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Пунктуация -  совокупность принципов, законов и правил употребления знаков препинания.</a:t>
            </a:r>
            <a:br>
              <a:rPr lang="ru-RU" sz="4000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2060"/>
                </a:solidFill>
              </a:rPr>
              <a:t>Пунктуационные знаки в русском языке выполняют разные функции.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43042" y="1071546"/>
            <a:ext cx="60722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Функции </a:t>
            </a:r>
          </a:p>
          <a:p>
            <a:pPr algn="ctr"/>
            <a:r>
              <a:rPr lang="ru-RU" sz="3600" dirty="0" smtClean="0"/>
              <a:t>знаков препинания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642910" y="3786190"/>
            <a:ext cx="264320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Разделительная</a:t>
            </a:r>
          </a:p>
          <a:p>
            <a:pPr algn="ctr"/>
            <a:r>
              <a:rPr lang="ru-RU" dirty="0" smtClean="0"/>
              <a:t>(разделение на смысловые отрезки)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28992" y="3786190"/>
            <a:ext cx="278608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Выделительная</a:t>
            </a:r>
          </a:p>
          <a:p>
            <a:pPr algn="ctr"/>
            <a:r>
              <a:rPr lang="ru-RU" dirty="0" smtClean="0"/>
              <a:t>(выделение смысловых отрезков)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57950" y="3786190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Завершающая</a:t>
            </a:r>
          </a:p>
          <a:p>
            <a:pPr algn="ctr"/>
            <a:r>
              <a:rPr lang="ru-RU" dirty="0" smtClean="0"/>
              <a:t>(завершение предложения)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768059" y="2732479"/>
            <a:ext cx="1357320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106859" y="3321843"/>
            <a:ext cx="13581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0"/>
          </p:cNvCxnSpPr>
          <p:nvPr/>
        </p:nvCxnSpPr>
        <p:spPr>
          <a:xfrm rot="16200000" flipH="1">
            <a:off x="6286512" y="2500306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Завершающие знаки: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точка, вопросительный и восклицательные знаки, многоточие – 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2060"/>
                </a:solidFill>
              </a:rPr>
              <a:t>выступают всегда в одной и той же функции – обозначают конец предложения.  Они также отражают целенаправленность высказывания.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Разделительные знаки: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запятая, точка с запятой, тире, двоеточие – </a:t>
            </a:r>
            <a:r>
              <a:rPr lang="ru-RU" dirty="0" smtClean="0">
                <a:solidFill>
                  <a:srgbClr val="002060"/>
                </a:solidFill>
              </a:rPr>
              <a:t>употребляются между однородными членами предложения, между частями сложного предложения, в предложениях с прямой речью.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008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Выделительные знаки: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запятая, тире, скобки, кавычки – </a:t>
            </a:r>
            <a:r>
              <a:rPr lang="ru-RU" dirty="0" smtClean="0">
                <a:solidFill>
                  <a:srgbClr val="002060"/>
                </a:solidFill>
              </a:rPr>
              <a:t>употребляются при обращениях, вводных конструкциях, обособленных членах предложения, в предложениях с прямой речью.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Выделительные знаки являются парными.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785795"/>
          <a:ext cx="6096000" cy="5100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3081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Место, положение </a:t>
                      </a:r>
                    </a:p>
                    <a:p>
                      <a:r>
                        <a:rPr lang="ru-RU" dirty="0" smtClean="0"/>
                        <a:t>в предложении</a:t>
                      </a:r>
                      <a:endParaRPr lang="ru-RU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в конце предложения</a:t>
                      </a:r>
                      <a:endParaRPr lang="ru-RU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Вопросительный 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в конце вопросительного предложения</a:t>
                      </a:r>
                      <a:endParaRPr lang="ru-RU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Восклицательный 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в конце восклицательного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после обращения</a:t>
                      </a:r>
                      <a:r>
                        <a:rPr lang="ru-RU" baseline="0" dirty="0" smtClean="0"/>
                        <a:t> в начале предложения, произносимого с восклицательной интонацией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после междометий, произносимых с восклицанием.</a:t>
                      </a:r>
                      <a:endParaRPr lang="ru-RU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Многоточие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в</a:t>
                      </a:r>
                      <a:r>
                        <a:rPr lang="ru-RU" dirty="0" smtClean="0"/>
                        <a:t> конце предложения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457200"/>
          <a:ext cx="6000792" cy="617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00396"/>
              </a:tblGrid>
              <a:tr h="59722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Знак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Место, положение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в предложении</a:t>
                      </a:r>
                      <a:endParaRPr lang="ru-RU" dirty="0"/>
                    </a:p>
                  </a:txBody>
                  <a:tcPr/>
                </a:tc>
              </a:tr>
              <a:tr h="13650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Запятая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между однородными членами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между частями сложного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после прямой речи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567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Две запятые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при выделении обращения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при выделении вводных и вставных конструкций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при выделении обособленных членов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 выделении придаточной части, находящейся внутри главной части СПП </a:t>
                      </a:r>
                    </a:p>
                  </a:txBody>
                  <a:tcPr/>
                </a:tc>
              </a:tr>
              <a:tr h="85317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Точка с запятой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между сильно распространёнными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частями ССП и БСП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428604"/>
          <a:ext cx="6096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18021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Место, положение</a:t>
                      </a:r>
                    </a:p>
                    <a:p>
                      <a:r>
                        <a:rPr lang="ru-RU" dirty="0" smtClean="0"/>
                        <a:t>в предложении</a:t>
                      </a:r>
                      <a:endParaRPr lang="ru-RU" dirty="0"/>
                    </a:p>
                  </a:txBody>
                  <a:tcPr/>
                </a:tc>
              </a:tr>
              <a:tr h="5385609">
                <a:tc>
                  <a:txBody>
                    <a:bodyPr/>
                    <a:lstStyle/>
                    <a:p>
                      <a:r>
                        <a:rPr lang="ru-RU" dirty="0" smtClean="0"/>
                        <a:t>Тире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на месте пропуска члена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Между подлежащим и сказуемым при отсутствии связки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перед распространённым приложением, имеющим особое значение и находящимся в конце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после однородных членов, за которыми идёт обобщающее слово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между частями бессоюзного сложного предложения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между прямой речью и словами автора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перед репликами в диалоге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381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Знаки препинания  и их функции</vt:lpstr>
      <vt:lpstr>Пунктуация -  совокупность принципов, законов и правил употребления знаков препинания.  Пунктуационные знаки в русском языке выполняют разные функции.</vt:lpstr>
      <vt:lpstr>   </vt:lpstr>
      <vt:lpstr>Завершающие знаки:  точка, вопросительный и восклицательные знаки, многоточие –  выступают всегда в одной и той же функции – обозначают конец предложения.  Они также отражают целенаправленность высказывания.  </vt:lpstr>
      <vt:lpstr>Разделительные знаки: запятая, точка с запятой, тире, двоеточие – употребляются между однородными членами предложения, между частями сложного предложения, в предложениях с прямой речью.</vt:lpstr>
      <vt:lpstr>Выделительные знаки:  запятая, тире, скобки, кавычки – употребляются при обращениях, вводных конструкциях, обособленных членах предложения, в предложениях с прямой речью. Выделительные знаки являются парными.</vt:lpstr>
      <vt:lpstr>Слайд 7</vt:lpstr>
      <vt:lpstr>Слайд 8</vt:lpstr>
      <vt:lpstr>Слайд 9</vt:lpstr>
      <vt:lpstr>Слайд 10</vt:lpstr>
      <vt:lpstr>Слайд 11</vt:lpstr>
      <vt:lpstr>    Сочинение-рассуждение  на лингвистическую тему      </vt:lpstr>
      <vt:lpstr>Слайд 13</vt:lpstr>
      <vt:lpstr>                            Часть 3 ( С 2.1) Напишите сочинение-рассуждение «Зачем нужна пунктуация?». Обдумывая ответ на вопрос, прочитайте ещё раз данный текст. Найдите и приведите два примера из  прочитанного текста, которые являются иллюстрацией к разным функциям знаков препинания. Приводя примеры, указывайте номера нужных предложений или применяйте цитирование (избегайте чрезмерного цитирования). Начать сочинение вы можете как фразой, принадлежащей Антону, так и собственным высказыванием. Объем сочинения должен составлять не менее 50 слов.  Сочинение пишите аккуратно, разборчивым почерком.</vt:lpstr>
      <vt:lpstr>           Образец сочинения  На письме без знаков препинания обойтись невозможно. Современный текст не может фиксироваться и нормально воспроизводиться без знаков препинания. Знаки препинания являются необходимым элементом письменной речи.      Правила постановки знаков препинания изучает пунктуация, раздел языкознания. Основными пунктуационными знаками являются точка, запятая, точка с запятой, двоеточие, многоточие, вопросительный знак, восклицательный знак, тире, скобки, кавычки. Знаки препинания выполняют разные функции: разделительную, выделительную, завершающую.  В тексте Ю.Бондарева, например, в предложении 2 («Стояла поздняя осень, за окном лил сильный дождь,  стучало железо на крыше») запятые выполняют разделительную функцию, т.к. употреблены между частями сложного предложения.       В предложении 13 («Вот, папа, мы с тобой не можем заснуть, и оба мы несчастливы») запятыми выделено обращение, значит запятые в данном случае выполняют выделительную функцию.      Таким образом, пунктуация – необходимый и важный раздел науки о языке.  </vt:lpstr>
      <vt:lpstr>    Использованные   материалы  1. Русский язык. 9 класс. В 2ч. Ч. 1.: учебник для общеобразовательных учреждений / С.И.Львова, В.В.Львов. – М. : Мнемозина, 2008 2. Краткий справочник по современному русскому языку / Л.Л.Касаткин, П.А.Лекант. – М., Высш. Шк., 1991 3. Русский язык. 9 класс. Подготовка к итоговой аттестации / Под ред. Н.А.Сениной -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и функции</dc:title>
  <dc:creator>User</dc:creator>
  <cp:lastModifiedBy>Учитель</cp:lastModifiedBy>
  <cp:revision>37</cp:revision>
  <dcterms:created xsi:type="dcterms:W3CDTF">2011-03-25T12:19:33Z</dcterms:created>
  <dcterms:modified xsi:type="dcterms:W3CDTF">2014-08-27T12:45:45Z</dcterms:modified>
</cp:coreProperties>
</file>