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A35F1D-227E-41E0-B1F8-01C438CD16AB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A4A3CB-4C76-4146-BE81-F3D9FAB08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90;&#1077;&#1088;&#1080;&#1072;&#1083;&#1099;%20%20&#1076;&#1083;&#1103;%20&#1074;&#1099;&#1089;&#1090;&#1091;&#1087;&#1083;&#1077;&#1085;&#1080;&#1103;\&#1074;&#1080;&#1076;&#1077;&#1086;%20&#1076;&#1083;&#1103;%20&#1087;&#1088;&#1077;&#1079;&#1077;&#1085;&#1090;&#1072;&#1094;&#1080;&#1080;\&#1087;&#1072;&#1083;&#1082;&#1080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90;&#1077;&#1088;&#1080;&#1072;&#1083;&#1099;%20%20&#1076;&#1083;&#1103;%20&#1074;&#1099;&#1089;&#1090;&#1091;&#1087;&#1083;&#1077;&#1085;&#1080;&#1103;\&#1074;&#1080;&#1076;&#1077;&#1086;%20&#1076;&#1083;&#1103;%20&#1087;&#1088;&#1077;&#1079;&#1077;&#1085;&#1090;&#1072;&#1094;&#1080;&#1080;\&#1073;&#1080;&#1085;&#1090;&#1099;%20&#1084;&#1072;&#1088;&#1090;&#1080;&#1085;&#1089;&#1072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90;&#1077;&#1088;&#1080;&#1072;&#1083;&#1099;%20%20&#1076;&#1083;&#1103;%20&#1074;&#1099;&#1089;&#1090;&#1091;&#1087;&#1083;&#1077;&#1085;&#1080;&#1103;\&#1074;&#1080;&#1076;&#1077;&#1086;%20&#1076;&#1083;&#1103;%20&#1087;&#1088;&#1077;&#1079;&#1077;&#1085;&#1090;&#1072;&#1094;&#1080;&#1080;\&#1087;&#1088;&#1091;&#1078;&#1080;&#1085;&#1082;&#1080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90;&#1077;&#1088;&#1080;&#1072;&#1083;&#1099;%20%20&#1076;&#1083;&#1103;%20&#1074;&#1099;&#1089;&#1090;&#1091;&#1087;&#1083;&#1077;&#1085;&#1080;&#1103;\&#1074;&#1080;&#1076;&#1077;&#1086;%20&#1076;&#1083;&#1103;%20&#1087;&#1088;&#1077;&#1079;&#1077;&#1085;&#1090;&#1072;&#1094;&#1080;&#1080;\&#1073;&#1077;&#1083;&#1100;&#1073;&#1086;&#1082;&#1077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90;&#1077;&#1088;&#1080;&#1072;&#1083;&#1099;%20%20&#1076;&#1083;&#1103;%20&#1074;&#1099;&#1089;&#1090;&#1091;&#1087;&#1083;&#1077;&#1085;&#1080;&#1103;\&#1074;&#1080;&#1076;&#1077;&#1086;%20&#1076;&#1083;&#1103;%20&#1087;&#1088;&#1077;&#1079;&#1077;&#1085;&#1090;&#1072;&#1094;&#1080;&#1080;\&#1084;&#1072;&#1089;&#1089;&#1072;&#1078;&#1085;&#1072;&#1103;%20&#1076;&#1086;&#1088;&#1086;&#1078;&#1082;&#1072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90;&#1077;&#1088;&#1080;&#1072;&#1083;&#1099;%20%20&#1076;&#1083;&#1103;%20&#1074;&#1099;&#1089;&#1090;&#1091;&#1087;&#1083;&#1077;&#1085;&#1080;&#1103;\&#1074;&#1080;&#1076;&#1077;&#1086;%20&#1076;&#1083;&#1103;%20&#1087;&#1088;&#1077;&#1079;&#1077;&#1085;&#1090;&#1072;&#1094;&#1080;&#1080;\&#1083;&#1077;&#1089;&#1090;&#1085;&#1080;&#1094;&#1072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72;&#1090;&#1077;&#1088;&#1080;&#1072;&#1083;&#1099;%20%20&#1076;&#1083;&#1103;%20&#1074;&#1099;&#1089;&#1090;&#1091;&#1087;&#1083;&#1077;&#1085;&#1080;&#1103;\&#1074;&#1080;&#1076;&#1077;&#1086;%20&#1076;&#1083;&#1103;%20&#1087;&#1088;&#1077;&#1079;&#1077;&#1085;&#1090;&#1072;&#1094;&#1080;&#1080;\&#1087;&#1072;&#1091;&#1090;&#1080;&#1085;&#1082;&#1072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tehnika_bezopasnosti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sportivnij_inventarm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8576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" pitchFamily="18" charset="0"/>
              </a:rPr>
              <a:t>Построение урока по физической культуре в условиях ограниченности материально-технической базы</a:t>
            </a:r>
            <a:endParaRPr lang="ru-RU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2858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66FF33"/>
                </a:solidFill>
              </a:rPr>
              <a:t>Подготовила учитель физической культуры </a:t>
            </a:r>
          </a:p>
          <a:p>
            <a:r>
              <a:rPr lang="ru-RU" sz="2400" dirty="0" smtClean="0">
                <a:solidFill>
                  <a:srgbClr val="66FF33"/>
                </a:solidFill>
              </a:rPr>
              <a:t>ГОУ ЛНР « </a:t>
            </a:r>
            <a:r>
              <a:rPr lang="ru-RU" sz="2400" dirty="0" err="1" smtClean="0">
                <a:solidFill>
                  <a:srgbClr val="66FF33"/>
                </a:solidFill>
              </a:rPr>
              <a:t>Ровеньковской</a:t>
            </a:r>
            <a:r>
              <a:rPr lang="ru-RU" sz="2400" dirty="0" smtClean="0">
                <a:solidFill>
                  <a:srgbClr val="66FF33"/>
                </a:solidFill>
              </a:rPr>
              <a:t> школы № 2 </a:t>
            </a:r>
          </a:p>
          <a:p>
            <a:r>
              <a:rPr lang="ru-RU" sz="2400" dirty="0" smtClean="0">
                <a:solidFill>
                  <a:srgbClr val="66FF33"/>
                </a:solidFill>
              </a:rPr>
              <a:t>им. А.В. </a:t>
            </a:r>
            <a:r>
              <a:rPr lang="ru-RU" sz="2400" dirty="0" err="1" smtClean="0">
                <a:solidFill>
                  <a:srgbClr val="66FF33"/>
                </a:solidFill>
              </a:rPr>
              <a:t>Хоптенко</a:t>
            </a:r>
            <a:r>
              <a:rPr lang="ru-RU" sz="2400" dirty="0" smtClean="0">
                <a:solidFill>
                  <a:srgbClr val="66FF33"/>
                </a:solidFill>
              </a:rPr>
              <a:t>»    Бондаренко Е. Г. </a:t>
            </a:r>
            <a:endParaRPr lang="ru-RU" sz="24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500042"/>
            <a:ext cx="2744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Мишени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https://static-eu.insales.ru/images/products/1/7321/151420057/%D0%A9%D0%98%D0%A2_%D0%94%D0%9B%D0%AF_%D0%9C%D0%95%D0%A2%D0%90%D0%9D%D0%98%D0%AF_%D0%9C%D0%AF%D0%A7%D0%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857364"/>
            <a:ext cx="2428893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o.edu.ru/files/object/images/66/3856/sport-zal.jpg"/>
          <p:cNvPicPr/>
          <p:nvPr/>
        </p:nvPicPr>
        <p:blipFill>
          <a:blip r:embed="rId3" cstate="print"/>
          <a:srcRect l="4019" t="21389" r="54598" b="25477"/>
          <a:stretch>
            <a:fillRect/>
          </a:stretch>
        </p:blipFill>
        <p:spPr bwMode="auto">
          <a:xfrm>
            <a:off x="6215074" y="2000240"/>
            <a:ext cx="235745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cer\Desktop\семенар\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071942"/>
            <a:ext cx="2714624" cy="256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00042"/>
            <a:ext cx="532870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Набивные мячи</a:t>
            </a:r>
            <a:endParaRPr lang="ru-RU" sz="5400" b="1" cap="none" spc="50" dirty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https://accs.sklep.pl/environment/cache/images/0_0_productGfx_408974339a79efe5adc85ccbd2071b1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264320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cer\Desktop\семенар\P3183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224" y="2143116"/>
            <a:ext cx="381020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7039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Гимнастические палки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пал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833551"/>
            <a:ext cx="7215238" cy="4810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3213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2785535" cy="2089151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803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Мячи и мешочки, гантели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Acer\Desktop\семенар\P3183981.JPG"/>
          <p:cNvPicPr>
            <a:picLocks noChangeAspect="1" noChangeArrowheads="1"/>
          </p:cNvPicPr>
          <p:nvPr/>
        </p:nvPicPr>
        <p:blipFill>
          <a:blip r:embed="rId3" cstate="print"/>
          <a:srcRect t="5549" r="7895" b="13997"/>
          <a:stretch>
            <a:fillRect/>
          </a:stretch>
        </p:blipFill>
        <p:spPr bwMode="auto">
          <a:xfrm>
            <a:off x="1000100" y="1714488"/>
            <a:ext cx="2500330" cy="2071702"/>
          </a:xfrm>
          <a:prstGeom prst="rect">
            <a:avLst/>
          </a:prstGeom>
          <a:noFill/>
        </p:spPr>
      </p:pic>
      <p:pic>
        <p:nvPicPr>
          <p:cNvPr id="1027" name="Picture 3" descr="C:\Users\Acer\Desktop\семенар\20151109_145204-1.jpg"/>
          <p:cNvPicPr>
            <a:picLocks noChangeAspect="1" noChangeArrowheads="1"/>
          </p:cNvPicPr>
          <p:nvPr/>
        </p:nvPicPr>
        <p:blipFill>
          <a:blip r:embed="rId4" cstate="print"/>
          <a:srcRect t="16565"/>
          <a:stretch>
            <a:fillRect/>
          </a:stretch>
        </p:blipFill>
        <p:spPr bwMode="auto">
          <a:xfrm>
            <a:off x="2571736" y="4143380"/>
            <a:ext cx="3405158" cy="215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57153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Резиновые жгуты 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(«бинт </a:t>
            </a:r>
            <a:r>
              <a:rPr lang="ru-RU" sz="54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Мартенса</a:t>
            </a:r>
            <a:r>
              <a:rPr lang="ru-RU" sz="5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») </a:t>
            </a:r>
            <a:endParaRPr lang="ru-RU" sz="5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бинты мартинс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2214553"/>
            <a:ext cx="7572428" cy="4259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Пружинки</a:t>
            </a:r>
            <a:endParaRPr lang="ru-RU" sz="4800" dirty="0"/>
          </a:p>
        </p:txBody>
      </p:sp>
      <p:pic>
        <p:nvPicPr>
          <p:cNvPr id="5" name="пружин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500173"/>
            <a:ext cx="7429552" cy="4953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571480"/>
            <a:ext cx="5000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«Бильбоке»</a:t>
            </a:r>
            <a:endParaRPr lang="ru-RU" sz="5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бельбок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707236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28"/>
            <a:ext cx="66003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Массажные коврики</a:t>
            </a:r>
            <a:r>
              <a:rPr lang="ru-RU" sz="5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5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Массажная дорожка</a:t>
            </a:r>
            <a:endParaRPr lang="ru-RU" sz="5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массажная дорож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2071678"/>
            <a:ext cx="6500858" cy="4333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357166"/>
            <a:ext cx="3786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«Лестница»</a:t>
            </a:r>
            <a:r>
              <a:rPr lang="ru-RU" sz="5400" dirty="0" smtClean="0"/>
              <a:t> 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лестниц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643049"/>
            <a:ext cx="7143800" cy="4762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pptcloud3.ams3.digitaloceanspaces.com/slides/pics/002/368/420/original/Slide24.jpg?1487007281"/>
          <p:cNvPicPr>
            <a:picLocks noGrp="1"/>
          </p:cNvPicPr>
          <p:nvPr>
            <p:ph idx="1"/>
          </p:nvPr>
        </p:nvPicPr>
        <p:blipFill>
          <a:blip r:embed="rId2"/>
          <a:srcRect l="9672" r="16932" b="112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tcloud3.ams3.digitaloceanspaces.com/slides/pics/002/368/398/original/Slide2.jpg?14870072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построение урока по физкультуре с нестандартным оборудование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Паутина, дуги, гимнастические лавки</a:t>
            </a:r>
            <a:endParaRPr lang="ru-RU" sz="5400" b="1" cap="none" spc="5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паутин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2071678"/>
            <a:ext cx="6643734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\Desktop\hello_html_7d5686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8705880" cy="93823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Чтобы сделать ребёнка умным и рассудительным, сделай его крепким и здоровым: пусть он работает, действует, бегает, пусть он находится в постоянном движении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857232"/>
            <a:ext cx="4450830" cy="333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ptcloud3.ams3.digitaloceanspaces.com/slides/pics/002/368/399/original/Slide3.jpg?14870072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9175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Cambria" pitchFamily="18" charset="0"/>
              </a:rPr>
              <a:t>Нестандартное оборудование призвано помогать: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43510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решению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 задач целенаправленного развития моторики;</a:t>
            </a:r>
          </a:p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решению задач всестороннего развития и формирования личности, а именно:</a:t>
            </a:r>
          </a:p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пробуждать интерес к спортивным играм, занятиям,</a:t>
            </a:r>
          </a:p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расширять представления о разнообразных видах физкультурных упражнений,</a:t>
            </a:r>
          </a:p>
          <a:p>
            <a:pPr fontAlgn="base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их оздоровительном значении;</a:t>
            </a:r>
          </a:p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создавать условия для проявления самостоятельности, инициативы, волевых</a:t>
            </a:r>
          </a:p>
          <a:p>
            <a:pPr fontAlgn="base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усилий;</a:t>
            </a:r>
          </a:p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приучать применять нестандартное оборудование в самостоятельной</a:t>
            </a:r>
          </a:p>
          <a:p>
            <a:pPr fontAlgn="base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деятельности;</a:t>
            </a:r>
          </a:p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способствовать формированию физических качеств и двигательных умений</a:t>
            </a:r>
          </a:p>
          <a:p>
            <a:pPr fontAlgn="base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детей.</a:t>
            </a:r>
          </a:p>
          <a:p>
            <a:pPr fontAlgn="base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развивать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чувство формы и цвета.</a:t>
            </a:r>
          </a:p>
          <a:p>
            <a:pPr>
              <a:buNone/>
            </a:pPr>
            <a:endParaRPr lang="ru-RU" sz="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animated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Общие основания подбора </a:t>
            </a:r>
            <a:r>
              <a:rPr lang="ru-RU" b="1" dirty="0" smtClean="0">
                <a:solidFill>
                  <a:srgbClr val="C00000"/>
                </a:solidFill>
              </a:rPr>
              <a:t>материала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tcloud3.ams3.digitaloceanspaces.com/slides/pics/002/368/405/original/Slide9.jpg?1487007280"/>
          <p:cNvPicPr>
            <a:picLocks noGrp="1"/>
          </p:cNvPicPr>
          <p:nvPr>
            <p:ph idx="1"/>
          </p:nvPr>
        </p:nvPicPr>
        <p:blipFill>
          <a:blip r:embed="rId2"/>
          <a:srcRect l="4839" t="18605" r="8064" b="4651"/>
          <a:stretch>
            <a:fillRect/>
          </a:stretch>
        </p:blipFill>
        <p:spPr bwMode="auto">
          <a:xfrm>
            <a:off x="0" y="1928802"/>
            <a:ext cx="3857652" cy="235745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s://pptcloud3.ams3.digitaloceanspaces.com/slides/pics/002/368/407/original/Slide11.jpg?1487007280"/>
          <p:cNvPicPr/>
          <p:nvPr/>
        </p:nvPicPr>
        <p:blipFill>
          <a:blip r:embed="rId3"/>
          <a:srcRect l="9352" t="14473" r="3359" b="6960"/>
          <a:stretch>
            <a:fillRect/>
          </a:stretch>
        </p:blipFill>
        <p:spPr bwMode="auto">
          <a:xfrm>
            <a:off x="2786050" y="3929066"/>
            <a:ext cx="4000528" cy="271464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Acer\Desktop\семенар\zuhimagesryn1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85926"/>
            <a:ext cx="3424903" cy="2571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Массажные рукавички,</a:t>
            </a:r>
            <a:br>
              <a:rPr lang="ru-RU" sz="54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тапочки,пружинки</a:t>
            </a:r>
            <a:r>
              <a:rPr lang="ru-RU" sz="54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tcloud3.ams3.digitaloceanspaces.com/slides/pics/002/368/410/original/Slide14.jpg?1487007280"/>
          <p:cNvPicPr>
            <a:picLocks noGrp="1"/>
          </p:cNvPicPr>
          <p:nvPr>
            <p:ph idx="1"/>
          </p:nvPr>
        </p:nvPicPr>
        <p:blipFill>
          <a:blip r:embed="rId2"/>
          <a:srcRect l="4197" t="22288" r="4860" b="-1307"/>
          <a:stretch>
            <a:fillRect/>
          </a:stretch>
        </p:blipFill>
        <p:spPr bwMode="auto">
          <a:xfrm>
            <a:off x="0" y="428604"/>
            <a:ext cx="4643470" cy="278608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s://pptcloud3.ams3.digitaloceanspaces.com/slides/pics/002/368/411/original/Slide15.jpg?1487007281"/>
          <p:cNvPicPr/>
          <p:nvPr/>
        </p:nvPicPr>
        <p:blipFill>
          <a:blip r:embed="rId3"/>
          <a:srcRect l="7910" t="25949" r="10315" b="3500"/>
          <a:stretch>
            <a:fillRect/>
          </a:stretch>
        </p:blipFill>
        <p:spPr bwMode="auto">
          <a:xfrm>
            <a:off x="428596" y="3714728"/>
            <a:ext cx="4857784" cy="314327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http://itd0.mycdn.me/image?id=851366999317&amp;t=20&amp;plc=WEB&amp;tkn=*n4xhmn714vHjc0glX0jXkFXppdA"/>
          <p:cNvPicPr/>
          <p:nvPr/>
        </p:nvPicPr>
        <p:blipFill>
          <a:blip r:embed="rId4"/>
          <a:srcRect l="1754" t="10744" r="1754" b="6611"/>
          <a:stretch>
            <a:fillRect/>
          </a:stretch>
        </p:blipFill>
        <p:spPr bwMode="auto">
          <a:xfrm>
            <a:off x="4429092" y="1571612"/>
            <a:ext cx="4714908" cy="285752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cer\Desktop\26226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686800" cy="161447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Требования </a:t>
            </a:r>
            <a:r>
              <a:rPr lang="ru-RU" sz="2700" b="1" dirty="0" smtClean="0">
                <a:solidFill>
                  <a:srgbClr val="FF0000"/>
                </a:solidFill>
                <a:hlinkClick r:id="rId3" tooltip="Техника безопасности"/>
              </a:rPr>
              <a:t>техники безопасности</a:t>
            </a:r>
            <a:r>
              <a:rPr lang="ru-RU" sz="2700" b="1" dirty="0" smtClean="0">
                <a:solidFill>
                  <a:srgbClr val="FF0000"/>
                </a:solidFill>
              </a:rPr>
              <a:t> к нестандартному оборудованию: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57224" y="2000240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Безопасным.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Интересным детям.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Максимально эффективным.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Удобным к применению.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Компактным.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Универсальным.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Технологичным и простым в применении.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Эстетичным.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Задачи, решаемые на уроках с применением нестандартного оборудования: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требуется дополнительных затрат на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Спортивный инвентарь"/>
              </a:rPr>
              <a:t>спортивный инвентарь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улучшается материально-техническая база;</a:t>
            </a:r>
          </a:p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привлекаются учащиеся и родители к изготовлению и модернизации</a:t>
            </a:r>
          </a:p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нестандартного оборудования;</a:t>
            </a:r>
          </a:p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возрастает интерес учащихся к занятиям;</a:t>
            </a:r>
          </a:p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быстрее осваиваются сложные упражнения;</a:t>
            </a:r>
          </a:p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повышается плотность урока;</a:t>
            </a:r>
          </a:p>
          <a:p>
            <a:pPr fontAlgn="base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уроки проходят на более эмоциональном уровне.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114</Words>
  <Application>Microsoft Office PowerPoint</Application>
  <PresentationFormat>Экран (4:3)</PresentationFormat>
  <Paragraphs>50</Paragraphs>
  <Slides>22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Построение урока по физической культуре в условиях ограниченности материально-технической базы</vt:lpstr>
      <vt:lpstr>Слайд 2</vt:lpstr>
      <vt:lpstr>Слайд 3</vt:lpstr>
      <vt:lpstr>Нестандартное оборудование призвано помогать: </vt:lpstr>
      <vt:lpstr>Общие основания подбора материала </vt:lpstr>
      <vt:lpstr>Слайд 6</vt:lpstr>
      <vt:lpstr>Слайд 7</vt:lpstr>
      <vt:lpstr>Требования техники безопасности к нестандартному оборудованию: </vt:lpstr>
      <vt:lpstr>Задачи, решаемые на уроках с применением нестандартного оборудования:</vt:lpstr>
      <vt:lpstr>Слайд 10</vt:lpstr>
      <vt:lpstr>Слайд 11</vt:lpstr>
      <vt:lpstr>Слайд 12</vt:lpstr>
      <vt:lpstr>Слайд 13</vt:lpstr>
      <vt:lpstr>Слайд 14</vt:lpstr>
      <vt:lpstr>Пружинки</vt:lpstr>
      <vt:lpstr>Слайд 16</vt:lpstr>
      <vt:lpstr>Слайд 17</vt:lpstr>
      <vt:lpstr>Слайд 18</vt:lpstr>
      <vt:lpstr>Слайд 19</vt:lpstr>
      <vt:lpstr>Слайд 20</vt:lpstr>
      <vt:lpstr>Слайд 21</vt:lpstr>
      <vt:lpstr>  Чтобы сделать ребёнка умным и рассудительным, сделай его крепким и здоровым: пусть он работает, действует, бегает, пусть он находится в постоянном движении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урока по физической культуре в условиях ограниченности материально-технической базы</dc:title>
  <dc:creator>Пользователь Windows</dc:creator>
  <cp:lastModifiedBy>Пользователь Windows</cp:lastModifiedBy>
  <cp:revision>31</cp:revision>
  <dcterms:created xsi:type="dcterms:W3CDTF">2019-03-14T11:04:42Z</dcterms:created>
  <dcterms:modified xsi:type="dcterms:W3CDTF">2019-03-22T14:03:40Z</dcterms:modified>
</cp:coreProperties>
</file>