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5" r:id="rId4"/>
    <p:sldId id="260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2                              4                   5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http://1.bp.blogspot.com/-eBVqzhimoqs/U4PxHqf6yYI/AAAAAAAAAB0/7dHlSmGyNtQ/s1600/cameron-highlands-0005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350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best-dem.ru/wp-content/uploads/2012/04/1323419565_0-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31242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www.syl.ru/misc/i/ai/98005/198225.jpg"/>
          <p:cNvPicPr>
            <a:picLocks noGr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810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2-tub-ru.yandex.net/i?id=bed5917fd5227bf489304ed3085a0302&amp;n=33&amp;h=215&amp;w=3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733800"/>
            <a:ext cx="2514600" cy="189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perfumelib.com/media/notes/birch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3429000"/>
            <a:ext cx="205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Определи название организма.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http://big-rostov.ru/wp-content/uploads/2015/10/tsepe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838200"/>
            <a:ext cx="5709920" cy="429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730" y="685801"/>
            <a:ext cx="4288536" cy="4572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Бычий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цепень- это червь который паразитирует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теле человека.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Тело цепня состоит из маленькой головки,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длинного лентовидного тела. На головке располагаются круглые мускулистые присоски,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крючки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помощью которых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прикрепляется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стенкам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тела хозяина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Тело червя длиной 4-10 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червя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всю его жизнь.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http://pwpt.ru/uploads/presentation_screenshots/5ae1f083a1f120d6dc976464674568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4724400" cy="4724399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04801"/>
            <a:ext cx="8686800" cy="40386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Живя в теле человека червь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всасывает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пищу всей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поверхностью тела. В недостаточно прожаренном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мясе личинки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цепня сохраняются живыми. Если человек съест такое мясо, то он заражается им. Бычий цепень выделяет ядовитые вещества,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вызывая недомогания человека.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https://im3-tub-ru.yandex.net/i?id=ac60422b6cd6904b9a0b143dc79fd421&amp;n=33&amp;h=215&amp;w=33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0"/>
            <a:ext cx="31718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2                              4                   5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1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3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http://1.bp.blogspot.com/-eBVqzhimoqs/U4PxHqf6yYI/AAAAAAAAAB0/7dHlSmGyNtQ/s1600/cameron-highlands-0005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57200"/>
            <a:ext cx="350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best-dem.ru/wp-content/uploads/2012/04/1323419565_0-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352800"/>
            <a:ext cx="3124200" cy="228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8" descr="http://www.syl.ru/misc/i/ai/98005/198225.jpg"/>
          <p:cNvPicPr>
            <a:picLocks noGr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810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im2-tub-ru.yandex.net/i?id=bed5917fd5227bf489304ed3085a0302&amp;n=33&amp;h=215&amp;w=32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733800"/>
            <a:ext cx="2514600" cy="189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perfumelib.com/media/notes/birch-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3429000"/>
            <a:ext cx="205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108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2                              4                   5</vt:lpstr>
      <vt:lpstr>Определи название организма.</vt:lpstr>
      <vt:lpstr>Слайд 3</vt:lpstr>
      <vt:lpstr>Слайд 4</vt:lpstr>
      <vt:lpstr>2                              4                   5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11</cp:revision>
  <dcterms:modified xsi:type="dcterms:W3CDTF">2016-02-15T19:28:00Z</dcterms:modified>
</cp:coreProperties>
</file>