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80" r:id="rId23"/>
    <p:sldId id="281" r:id="rId24"/>
    <p:sldId id="277" r:id="rId25"/>
    <p:sldId id="278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750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</a:rPr>
              <a:t>Фитбол-гимнастика</a:t>
            </a:r>
            <a:r>
              <a:rPr lang="ru-RU" sz="3600" dirty="0" smtClean="0">
                <a:solidFill>
                  <a:srgbClr val="FFFF00"/>
                </a:solidFill>
              </a:rPr>
              <a:t> как средство профилактики нарушения осанки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715000" y="5029200"/>
            <a:ext cx="3429000" cy="18288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Инструктор по физической культуре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Кокорина Ольга Игоревна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МАДОУ №86 «ЖЕМЧУЖИНКА»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Г. Северодвинск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N1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5740792" cy="5181600"/>
          </a:xfrm>
          <a:prstGeom prst="rect">
            <a:avLst/>
          </a:prstGeom>
        </p:spPr>
      </p:pic>
      <p:pic>
        <p:nvPicPr>
          <p:cNvPr id="5" name="Рисунок 4" descr="img_98668137c7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133600"/>
            <a:ext cx="2792178" cy="2457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– это занятие на больших упругих  мячах. </a:t>
            </a:r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позволяет решать следующие задачи: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двигательных качеств;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519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Обучение основным двигательным действиям;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758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и совершенствование координации движений и равновесия;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820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Улучшение функционирования </a:t>
            </a:r>
            <a:r>
              <a:rPr lang="ru-RU" dirty="0" err="1" smtClean="0">
                <a:solidFill>
                  <a:srgbClr val="000000"/>
                </a:solidFill>
              </a:rPr>
              <a:t>сердечно-сосудистой</a:t>
            </a:r>
            <a:r>
              <a:rPr lang="ru-RU" dirty="0" smtClean="0">
                <a:solidFill>
                  <a:srgbClr val="000000"/>
                </a:solidFill>
              </a:rPr>
              <a:t> и дыхательной систем;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– это занятие на больших упругих  мячах. </a:t>
            </a:r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позволяет решать следующие задачи: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двигательных качеств;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519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Обучение основным двигательным действиям;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758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и совершенствование координации движений и равновесия;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820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Улучшение функционирования </a:t>
            </a:r>
            <a:r>
              <a:rPr lang="ru-RU" dirty="0" err="1" smtClean="0">
                <a:solidFill>
                  <a:srgbClr val="000000"/>
                </a:solidFill>
              </a:rPr>
              <a:t>сердечно-сосудистой</a:t>
            </a:r>
            <a:r>
              <a:rPr lang="ru-RU" dirty="0" smtClean="0">
                <a:solidFill>
                  <a:srgbClr val="000000"/>
                </a:solidFill>
              </a:rPr>
              <a:t> и дыхательной систем;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Нормализация работы нервной системы;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– это занятие на больших упругих  мячах. </a:t>
            </a:r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позволяет решать следующие задачи: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двигательных качеств;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519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Обучение основным двигательным действиям;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758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и совершенствование координации движений и равновесия;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820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Улучшение функционирования </a:t>
            </a:r>
            <a:r>
              <a:rPr lang="ru-RU" dirty="0" err="1" smtClean="0">
                <a:solidFill>
                  <a:srgbClr val="000000"/>
                </a:solidFill>
              </a:rPr>
              <a:t>сердечно-сосудистой</a:t>
            </a:r>
            <a:r>
              <a:rPr lang="ru-RU" dirty="0" smtClean="0">
                <a:solidFill>
                  <a:srgbClr val="000000"/>
                </a:solidFill>
              </a:rPr>
              <a:t> и дыхательной систем;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Нормализация работы нервной системы;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Укрепление мышечного корсета, создание навыка правильной осанки;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– это занятие на больших упругих  мячах. </a:t>
            </a:r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позволяет решать следующие задачи: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двигательных качеств;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519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Обучение основным двигательным действиям;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758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и совершенствование координации движений и равновесия;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820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Улучшение функционирования </a:t>
            </a:r>
            <a:r>
              <a:rPr lang="ru-RU" dirty="0" err="1" smtClean="0">
                <a:solidFill>
                  <a:srgbClr val="000000"/>
                </a:solidFill>
              </a:rPr>
              <a:t>сердечно-сосудистой</a:t>
            </a:r>
            <a:r>
              <a:rPr lang="ru-RU" dirty="0" smtClean="0">
                <a:solidFill>
                  <a:srgbClr val="000000"/>
                </a:solidFill>
              </a:rPr>
              <a:t> и дыхательной систем;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Нормализация работы нервной системы;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Укрепление мышечного корсета, создание навыка правильной осанки;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Улучшение кровоснабжения позвоночника и суставов;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– это занятие на больших упругих  мячах. </a:t>
            </a:r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позволяет решать следующие задачи: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двигательных качеств;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519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Обучение основным двигательным действиям;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758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и совершенствование координации движений и равновесия;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8206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Улучшение функционирования </a:t>
            </a:r>
            <a:r>
              <a:rPr lang="ru-RU" dirty="0" err="1" smtClean="0">
                <a:solidFill>
                  <a:srgbClr val="000000"/>
                </a:solidFill>
              </a:rPr>
              <a:t>сердечно-сосудистой</a:t>
            </a:r>
            <a:r>
              <a:rPr lang="ru-RU" dirty="0" smtClean="0">
                <a:solidFill>
                  <a:srgbClr val="000000"/>
                </a:solidFill>
              </a:rPr>
              <a:t> и дыхательной систем;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Нормализация работы нервной системы;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Укрепление мышечного корсета, создание навыка правильной осанки;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62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Улучшение кровоснабжения позвоночника и суставов;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267201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Улучшение коммуникативной и </a:t>
            </a:r>
            <a:r>
              <a:rPr lang="ru-RU" dirty="0" err="1" smtClean="0">
                <a:solidFill>
                  <a:srgbClr val="000000"/>
                </a:solidFill>
              </a:rPr>
              <a:t>эмоциональной-волевой</a:t>
            </a:r>
            <a:r>
              <a:rPr lang="ru-RU" dirty="0" smtClean="0">
                <a:solidFill>
                  <a:srgbClr val="000000"/>
                </a:solidFill>
              </a:rPr>
              <a:t> сферы;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143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Правильная посадка на мяче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фитболы</a:t>
            </a:r>
            <a:r>
              <a:rPr lang="ru-RU" sz="2400" dirty="0" smtClean="0"/>
              <a:t> используют различного диаметра, в зависимости от возраста и роста занимающихся;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2743200" y="3124200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>
              <a:buFont typeface="Arial" pitchFamily="34" charset="0"/>
              <a:buChar char="•"/>
            </a:pPr>
            <a:r>
              <a:rPr lang="ru-RU" sz="2400" dirty="0" smtClean="0"/>
              <a:t>Правильная посадка предусматривает также приподнятую голову, опущенные и разведённые плечи, ровное положение позвоночника, подтянутый живот.</a:t>
            </a:r>
            <a:endParaRPr lang="ru-RU" sz="2400" dirty="0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76" y="1752600"/>
            <a:ext cx="2554224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6519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Неправильная посадка на мяче</a:t>
            </a:r>
            <a:endParaRPr lang="ru-RU" sz="3200" b="1" dirty="0"/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3600557" cy="480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Рекомендации по проведению  фитбол гимнастики: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62201"/>
            <a:ext cx="464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Начинать занятия с простых исходных положений и упражнений;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 допускать упражнений допускающих боль;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Исключить быстрые и резкие движения;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Следить за техникой выполнения упражнений;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Стремиться к созданию положительных эмоций и бодрого настроения.</a:t>
            </a:r>
          </a:p>
        </p:txBody>
      </p:sp>
      <p:pic>
        <p:nvPicPr>
          <p:cNvPr id="4" name="Рисунок 3" descr="DSCN1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590800"/>
            <a:ext cx="41402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Разминка.</a:t>
            </a:r>
            <a:r>
              <a:rPr lang="ru-RU" sz="3600" b="1" dirty="0" smtClean="0"/>
              <a:t> </a:t>
            </a:r>
            <a:r>
              <a:rPr lang="ru-RU" sz="3600" dirty="0" smtClean="0"/>
              <a:t>И.П. – сидя на мяче.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19200"/>
            <a:ext cx="525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1 - поднять одну руку вперед, ладонью внутрь,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2 - поднять другую руку вперед, ладонью внутрь,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3 - поднять одну руку вверх, ладонью внутрь,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4 - поднять другую руку вверх, ладонью внутрь,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5-6 - опустить руки вниз. Покачаться на мяче.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 – наклон головы вперед, 2 – голову прямо, 3 - наклон головы вправо, 4 – голову прямо, 5 - наклон головы влево, 6 – голову прямо.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Поднять одну руку в сторону (1), наклонить голову в сторону руки и потянуться (2), голову прямо (3), опустить руку (4). Повторить другой рукой.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Подпрыгивая на мяче, шагать вокруг него высоко поднимая колени в одну, затем в другую сторону.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Покачиваясь  на мяче, согнуть обе руки в локтях, напрягая мышцы, прижать руки к груди – “сильные” – выпрямить вперед – “слабые”.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Покачиваясь на мяче, поставить ногу вперед на пятку (1), в сторону (2), вперед (3), приставить (4). Повторить с другой ноги. 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Покачиваясь на мяче, поставить ногу вперед на носок (1), в сторону (2), вперед (3), приставить (4). Повторить с другой ноги. </a:t>
            </a:r>
            <a:endParaRPr lang="ru-RU" dirty="0"/>
          </a:p>
        </p:txBody>
      </p:sp>
      <p:pic>
        <p:nvPicPr>
          <p:cNvPr id="4" name="Рисунок 3" descr="DSCN1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3622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Комплекс для красивой осанки.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828800"/>
            <a:ext cx="3581400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1. </a:t>
            </a:r>
            <a:r>
              <a:rPr lang="ru-RU" b="1" i="1" dirty="0" smtClean="0"/>
              <a:t>«Поднимание головы».</a:t>
            </a:r>
            <a:endParaRPr lang="ru-RU" i="1" dirty="0" smtClean="0"/>
          </a:p>
          <a:p>
            <a:pPr>
              <a:lnSpc>
                <a:spcPct val="90000"/>
              </a:lnSpc>
            </a:pPr>
            <a:r>
              <a:rPr lang="ru-RU" b="1" i="1" dirty="0" smtClean="0"/>
              <a:t>Выполнение</a:t>
            </a:r>
            <a:r>
              <a:rPr lang="ru-RU" i="1" dirty="0" smtClean="0"/>
              <a:t>:</a:t>
            </a:r>
            <a:r>
              <a:rPr lang="ru-RU" dirty="0" smtClean="0"/>
              <a:t> ноги согнуты в коленях стопы на полу, руки за головой. Поднять голову, подбородком коснуться груди. Вернуться в и.п.  </a:t>
            </a:r>
          </a:p>
          <a:p>
            <a:pPr>
              <a:lnSpc>
                <a:spcPct val="90000"/>
              </a:lnSpc>
            </a:pPr>
            <a:endParaRPr lang="ru-RU" b="1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2. </a:t>
            </a:r>
            <a:r>
              <a:rPr lang="ru-RU" b="1" i="1" dirty="0" smtClean="0"/>
              <a:t>«Качели».</a:t>
            </a:r>
            <a:endParaRPr lang="ru-RU" i="1" dirty="0" smtClean="0"/>
          </a:p>
          <a:p>
            <a:pPr>
              <a:lnSpc>
                <a:spcPct val="90000"/>
              </a:lnSpc>
            </a:pPr>
            <a:r>
              <a:rPr lang="ru-RU" i="1" dirty="0" smtClean="0"/>
              <a:t>Выполнение:</a:t>
            </a:r>
            <a:r>
              <a:rPr lang="ru-RU" b="1" i="1" dirty="0" smtClean="0"/>
              <a:t> </a:t>
            </a:r>
            <a:r>
              <a:rPr lang="ru-RU" dirty="0" smtClean="0"/>
              <a:t>лежа на мяче, сгибая и разгибая ноги в коленях выполнять  покачивающие движения вперед - назад. </a:t>
            </a:r>
          </a:p>
          <a:p>
            <a:pPr>
              <a:lnSpc>
                <a:spcPct val="90000"/>
              </a:lnSpc>
            </a:pPr>
            <a:endParaRPr lang="ru-RU" b="1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3. </a:t>
            </a:r>
            <a:r>
              <a:rPr lang="ru-RU" b="1" i="1" dirty="0" smtClean="0"/>
              <a:t>«Повороты туловища».</a:t>
            </a:r>
            <a:endParaRPr lang="ru-RU" i="1" dirty="0" smtClean="0"/>
          </a:p>
          <a:p>
            <a:pPr>
              <a:lnSpc>
                <a:spcPct val="90000"/>
              </a:lnSpc>
            </a:pPr>
            <a:r>
              <a:rPr lang="ru-RU" i="1" dirty="0" smtClean="0"/>
              <a:t>Выполнение:</a:t>
            </a:r>
            <a:r>
              <a:rPr lang="ru-RU" dirty="0" smtClean="0"/>
              <a:t> поворот туловища влево, правый локоть тянется влево и наоборот.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49895"/>
            <a:ext cx="647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Цель</a:t>
            </a:r>
          </a:p>
          <a:p>
            <a:r>
              <a:rPr lang="ru-RU" sz="2800" dirty="0" smtClean="0"/>
              <a:t>Знакомство с </a:t>
            </a:r>
            <a:r>
              <a:rPr lang="ru-RU" sz="2800" dirty="0" err="1" smtClean="0"/>
              <a:t>фитболом</a:t>
            </a:r>
            <a:r>
              <a:rPr lang="ru-RU" sz="2800" dirty="0" smtClean="0"/>
              <a:t> как тренажером для красивой осанки</a:t>
            </a:r>
            <a:endParaRPr lang="ru-RU" sz="2800" dirty="0"/>
          </a:p>
        </p:txBody>
      </p:sp>
      <p:pic>
        <p:nvPicPr>
          <p:cNvPr id="4" name="Рисунок 3" descr="DSCN1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5200" y="0"/>
            <a:ext cx="6908800" cy="5181600"/>
          </a:xfrm>
          <a:prstGeom prst="rect">
            <a:avLst/>
          </a:prstGeo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Игры с </a:t>
            </a:r>
            <a:r>
              <a:rPr lang="ru-RU" sz="3600" b="1" dirty="0" err="1" smtClean="0"/>
              <a:t>фитболами</a:t>
            </a:r>
            <a:endParaRPr lang="ru-RU" sz="3600" b="1" dirty="0"/>
          </a:p>
        </p:txBody>
      </p:sp>
      <p:pic>
        <p:nvPicPr>
          <p:cNvPr id="3" name="Рисунок 2" descr="DSCN1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4419600" cy="3314700"/>
          </a:xfrm>
          <a:prstGeom prst="rect">
            <a:avLst/>
          </a:prstGeom>
        </p:spPr>
      </p:pic>
      <p:pic>
        <p:nvPicPr>
          <p:cNvPr id="4" name="Рисунок 3" descr="DSCN0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800" y="2971800"/>
            <a:ext cx="4775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200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ПУТЕШЕСТВИЕ В МОСКВУ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сидят на мячах в кругу, имитирующем аэро­дром.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 произносит: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«Я лечу в Москву, всех с собой возьму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Дети, оставив мячи, становятся за ведущим, который, используя основные движения (бег, ходьбу, поскоки и т. д.), водит детей за собой в различных направлениях и по всевозможным траекториям. По команде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«Посадка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дети и ведущий должны как можно быстрее занять свой мяч. Ребенок, который остался без мяча, в последующей игре будет ведущим.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26720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ПИНГВИНЫ НА ЛЬДИНЕ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Дети-«пингвины» бегают свободно по залу. Мячи-«льдины» в произвольном порядке разбросаны на полу. Водящий ребенок-«охотник» пытается поймать «пингвинов» и запятнать их. Если «пингвин» забрал­ся на «льдину», то есть сидит на мяче, не касаясь при этом пола ногами, ловить его не разрешается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 ПРОПУСТИ МЯЧ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стоят по кругу, держась руками за плечи, образуя глухую стену. В центре этого круга водящий с мячом. Задача водящего — выбить мяч из круга.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БЫСТРАЯ ГУСЕНИЦА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Играют две команды детей. Каждая команда — это «гусеница», где все участники соединяются друг с другом с помощью мячей, которые они удерживают между собой туловищем. По команде, кто быстрее доберется до финиша, дети начинают движение гусеницы. Выигрывает самая быстрая команда, не разорвавшая «гусеницу» и не уронившая мяч.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67169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УСПЕЙ ПЕРЕДАТЬ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стоят по кругу и по команде начинают передавать мяч из рук в руки. По команде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«Стоп!»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мяч останавливается на каких-либо двух играющих. Остальные дети хором кричат: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«Раз, два, три — беги!».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ребенок бежит вправо за кругом играющих, другой влево; считается выигравшим тот, кто быстрее вер­нется к мячу.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УГАДАЙ, КТО СИДИТ НА МЯЧЕ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стоят в кругу. Ведущий с закрытыми глазами находится в центре круга. Играющие перекатывают мяч за спинами, при этом считая до десяти. Ребенок, который получил мяч на счет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«десять»,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быстро садится на него. Ведущий пытается отгадать по форме рук и голосу, кто сидит на мяче.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Ведущий.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Ну-ка, руки покажи, мячик у тебя, скажи?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Играющий ребенок (по возможности изменив голос).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глаза не открывай, а по слуху отгадай. Кто я?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686050"/>
            <a:ext cx="5562600" cy="4171950"/>
          </a:xfrm>
          <a:prstGeom prst="clou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" name="Рисунок 1" descr="DSCN0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3759200" cy="2819400"/>
          </a:xfrm>
          <a:prstGeom prst="cloud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" name="Рисунок 2" descr="DSCN0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0"/>
            <a:ext cx="3860800" cy="2895600"/>
          </a:xfrm>
          <a:prstGeom prst="cloud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4800" y="0"/>
            <a:ext cx="3759200" cy="2819400"/>
          </a:xfrm>
          <a:prstGeom prst="cloud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" name="Рисунок 1" descr="DSCN0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743200"/>
            <a:ext cx="5486400" cy="4114800"/>
          </a:xfrm>
          <a:prstGeom prst="plaqu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Рисунок 3" descr="DSCN0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"/>
            <a:ext cx="2946400" cy="2209800"/>
          </a:xfrm>
          <a:prstGeom prst="cloud">
            <a:avLst/>
          </a:prstGeom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Рекомендуемая литература: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7924800" cy="452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/>
              <a:t>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Бочарова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Н.И. Физическая культура дошкольника в ДОУ. – М.: Центр педагогического образования, 2007.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Гаврючина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Л.В.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технологии в ДОУ. – М.: ТЦ Сфера, 2008.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Кочеткова Л.В. Оздоровление детей в условиях детского сада. – М.: ТЦ Сфера, 2005.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AutoNum type="arabicPeriod" startAt="4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Каштанова Г.В., Мамаева Е.Г., Сливина О.В.,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Чуманова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Т.А. Лечебная физкультура и массаж. Методики оздоровления детей дошкольного и младшего школьного возраста. – М.: АРКТИ, 2006. – 104с.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AutoNum type="arabicPeriod" startAt="4"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Маханева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М.Д. Здоровый ребенок. – М.: АРКТИ, 2004. </a:t>
            </a:r>
          </a:p>
          <a:p>
            <a:pPr>
              <a:lnSpc>
                <a:spcPct val="80000"/>
              </a:lnSpc>
              <a:buFontTx/>
              <a:buAutoNum type="arabicPeriod" startAt="4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Никанорова Т.С., Сергиенко Е.М.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Здоровячок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Система оздоровления дошкольников. – Воронеж, 2007. </a:t>
            </a:r>
          </a:p>
          <a:p>
            <a:pPr>
              <a:lnSpc>
                <a:spcPct val="80000"/>
              </a:lnSpc>
              <a:buFontTx/>
              <a:buAutoNum type="arabicPeriod" startAt="4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Потапчук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А.А. Лечебные игры и упражнения для детей. – СПб.: Речь, 2007. </a:t>
            </a:r>
          </a:p>
          <a:p>
            <a:pPr>
              <a:lnSpc>
                <a:spcPct val="80000"/>
              </a:lnSpc>
              <a:buFontTx/>
              <a:buAutoNum type="arabicPeriod" startAt="4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Рунова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М.А. Движение день за днем. – М.: ЛИНКА-ПРЕСС, 2007. </a:t>
            </a:r>
          </a:p>
          <a:p>
            <a:pPr>
              <a:lnSpc>
                <a:spcPct val="80000"/>
              </a:lnSpc>
              <a:buFontTx/>
              <a:buAutoNum type="arabicPeriod" startAt="4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Волосникова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Т.В., Филиппова С.О.,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Москаленко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В.И., Лебедева Н.В. Физическая культура в семье, ДОУ и начальной школе. -М.: Школьная пресса, 2005. </a:t>
            </a:r>
          </a:p>
          <a:p>
            <a:pPr>
              <a:lnSpc>
                <a:spcPct val="80000"/>
              </a:lnSpc>
              <a:buFontTx/>
              <a:buAutoNum type="arabicPeriod" startAt="4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Яковлева Л.В., Юдина Р.А. Физическое развитие и здоровье детей 3-7 лет. - М.: ВЛАДОС, 2003.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4572000" y="3016250"/>
            <a:ext cx="4572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/>
              <a:t>Фитбол</a:t>
            </a:r>
            <a:r>
              <a:rPr lang="ru-RU" sz="2000" dirty="0"/>
              <a:t> (</a:t>
            </a:r>
            <a:r>
              <a:rPr lang="ru-RU" sz="2000" i="1" dirty="0" err="1"/>
              <a:t>fitball</a:t>
            </a:r>
            <a:r>
              <a:rPr lang="ru-RU" sz="2000" i="1" dirty="0"/>
              <a:t>, "</a:t>
            </a:r>
            <a:r>
              <a:rPr lang="ru-RU" sz="2000" i="1" dirty="0" err="1"/>
              <a:t>fit</a:t>
            </a:r>
            <a:r>
              <a:rPr lang="ru-RU" sz="2000" i="1" dirty="0"/>
              <a:t>" – </a:t>
            </a:r>
            <a:r>
              <a:rPr lang="ru-RU" sz="2000" i="1" dirty="0" smtClean="0"/>
              <a:t>опора,</a:t>
            </a:r>
          </a:p>
          <a:p>
            <a:r>
              <a:rPr lang="ru-RU" sz="2000" i="1" dirty="0"/>
              <a:t>   "</a:t>
            </a:r>
            <a:r>
              <a:rPr lang="ru-RU" sz="2000" i="1" dirty="0" err="1"/>
              <a:t>ball</a:t>
            </a:r>
            <a:r>
              <a:rPr lang="ru-RU" sz="2000" i="1" dirty="0"/>
              <a:t>" – мяч</a:t>
            </a:r>
            <a:r>
              <a:rPr lang="ru-RU" sz="2000" dirty="0"/>
              <a:t>) – </a:t>
            </a:r>
            <a:r>
              <a:rPr lang="ru-RU" sz="2000" dirty="0" err="1"/>
              <a:t>щвейцарский</a:t>
            </a:r>
            <a:r>
              <a:rPr lang="ru-RU" sz="2000" dirty="0"/>
              <a:t> </a:t>
            </a:r>
            <a:r>
              <a:rPr lang="ru-RU" sz="2000" b="1" dirty="0"/>
              <a:t>гимнастический мяч</a:t>
            </a:r>
            <a:r>
              <a:rPr lang="ru-RU" sz="2000" dirty="0"/>
              <a:t>, простой и эффективный тренажер, который великолепно решает оздоровительные задачи для всей семьи.</a:t>
            </a:r>
          </a:p>
          <a:p>
            <a:r>
              <a:rPr lang="ru-RU" sz="2000" b="1" dirty="0"/>
              <a:t>Фитбол</a:t>
            </a:r>
            <a:r>
              <a:rPr lang="ru-RU" sz="2000" dirty="0"/>
              <a:t> с успехом применяется для коррекции фигуры, формирует осанку и отлично поднимает настроение.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447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ИСТОРИЯ ВОЗНИКНОВЕНИЯ ФИТБОЛА</a:t>
            </a:r>
            <a:endParaRPr lang="ru-RU" b="1" dirty="0"/>
          </a:p>
        </p:txBody>
      </p:sp>
      <p:pic>
        <p:nvPicPr>
          <p:cNvPr id="4" name="Рисунок 3" descr="9d48a8238bbab43634eaf58f0dc599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4485352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295400"/>
            <a:ext cx="5279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Какие бывают </a:t>
            </a:r>
            <a:r>
              <a:rPr lang="ru-RU" sz="3600" dirty="0" err="1" smtClean="0"/>
              <a:t>фитболы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2286000"/>
            <a:ext cx="449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Фитболы</a:t>
            </a:r>
            <a:r>
              <a:rPr lang="ru-RU" sz="2400" dirty="0" smtClean="0"/>
              <a:t> бывают разных размеров и расцветок: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Мячи могут быть гладкими или с бугорками «массажные»;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Мячи с «рожками» – для прыжков;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Мячи на «ножках» для устойчивости</a:t>
            </a:r>
            <a:endParaRPr lang="ru-RU" sz="2400" dirty="0"/>
          </a:p>
        </p:txBody>
      </p:sp>
      <p:pic>
        <p:nvPicPr>
          <p:cNvPr id="4" name="Рисунок 3" descr="0_e251_bd92376a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657600"/>
            <a:ext cx="1676400" cy="1961248"/>
          </a:xfrm>
          <a:prstGeom prst="rect">
            <a:avLst/>
          </a:prstGeom>
        </p:spPr>
      </p:pic>
      <p:pic>
        <p:nvPicPr>
          <p:cNvPr id="5" name="Рисунок 4" descr="лл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38400"/>
            <a:ext cx="1981200" cy="1981200"/>
          </a:xfrm>
          <a:prstGeom prst="rect">
            <a:avLst/>
          </a:prstGeom>
        </p:spPr>
      </p:pic>
      <p:pic>
        <p:nvPicPr>
          <p:cNvPr id="6" name="Рисунок 5" descr="рррр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131308"/>
            <a:ext cx="2514600" cy="1726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8382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Фитбол мяч</a:t>
            </a:r>
            <a:br>
              <a:rPr lang="ru-RU" sz="3600" b="1" dirty="0" smtClean="0"/>
            </a:br>
            <a:r>
              <a:rPr lang="ru-RU" sz="3600" b="1" dirty="0" smtClean="0"/>
              <a:t>цветовое влияние</a:t>
            </a:r>
            <a:endParaRPr lang="ru-RU" sz="36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2133600"/>
            <a:ext cx="54863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Говорят что при занятиях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фитболом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цвет мяча имеет значение, он имеет свои целительные свойства.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белый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цвет удачи и добра, уменьшает напряжение и раздражение: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повышает иммунитет, выносливость, жизненную энергию,;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оранжевый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создает чувство комфорта;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желтый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стимулирует деятельность мозга, снимает напряжение;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зеленый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снимает раздражительность и усталость;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действует на психику успокаивающе.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itball-dlya-dete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31" y="2438400"/>
            <a:ext cx="399576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ЛЕЧЕБНОЕ ВОЗДЕЙСТВИЕ ВИБРАЦИИ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518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Профилактика сколиоза, ожирения и остеохондроза;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Тренировка мышц таза, спины и брюшного пресса;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Улучшение легочного кровообращения.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4" name="Рисунок 3" descr="DSCN1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31470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– это занятие на больших упругих  мячах. </a:t>
            </a:r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позволяет решать следующие задачи: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двигательных качеств;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– это занятие на больших упругих  мячах. </a:t>
            </a:r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позволяет решать следующие задачи: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двигательных качеств;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519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Обучение основным двигательным действиям;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– это занятие на больших упругих  мячах. </a:t>
            </a:r>
            <a:r>
              <a:rPr lang="ru-RU" sz="2800" dirty="0" err="1" smtClean="0"/>
              <a:t>Фитбол-гимнастика</a:t>
            </a:r>
            <a:r>
              <a:rPr lang="ru-RU" sz="2800" dirty="0" smtClean="0"/>
              <a:t> позволяет решать следующие задачи: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двигательных качеств;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519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Обучение основным двигательным действиям;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758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Развитие и совершенствование координации движений и равновесия;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496</TotalTime>
  <Words>1527</Words>
  <PresentationFormat>Экран (4:3)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Фитбол-гимнастика как средство профилактики нарушения осанки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Фитбол – как средство профилактики нарушения осанки</dc:title>
  <dc:creator>Артем</dc:creator>
  <cp:lastModifiedBy>Артем</cp:lastModifiedBy>
  <cp:revision>33</cp:revision>
  <dcterms:created xsi:type="dcterms:W3CDTF">2011-10-04T14:51:56Z</dcterms:created>
  <dcterms:modified xsi:type="dcterms:W3CDTF">2011-10-17T15:08:58Z</dcterms:modified>
</cp:coreProperties>
</file>