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5" r:id="rId7"/>
    <p:sldId id="264" r:id="rId8"/>
    <p:sldId id="263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7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акула 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7" y="620688"/>
            <a:ext cx="8811169" cy="569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0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8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24" y="3645024"/>
            <a:ext cx="2384690" cy="31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трекоза аним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668"/>
            <a:ext cx="4126097" cy="32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5435492" cy="331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3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6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2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сом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4902"/>
            <a:ext cx="8095431" cy="41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3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Картинки по запросу камбала 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0070"/>
            <a:ext cx="8577492" cy="518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1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404664"/>
            <a:ext cx="9129818" cy="60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0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1" y="0"/>
            <a:ext cx="9222641" cy="661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4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2</cp:revision>
  <dcterms:created xsi:type="dcterms:W3CDTF">2016-10-16T09:24:50Z</dcterms:created>
  <dcterms:modified xsi:type="dcterms:W3CDTF">2016-10-16T09:45:21Z</dcterms:modified>
</cp:coreProperties>
</file>