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A2878-8BC9-4FF5-857C-5EE0071F92A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08805-954F-4B05-BA72-29C22A29B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8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805-954F-4B05-BA72-29C22A29BB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6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03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9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77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3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7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9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7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3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3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08BD-6227-4A37-BAE0-5BB230EC910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6E92D8-0414-46BF-8302-5A5E8F360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1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738" y="0"/>
            <a:ext cx="9964616" cy="1899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br>
              <a:rPr lang="ru-RU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en-US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«Дельфины – люди моря»</a:t>
            </a:r>
            <a:endParaRPr lang="ru-RU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3642" y="4590539"/>
            <a:ext cx="2489512" cy="1810512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 «Б» класса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Элина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38" y="2114801"/>
            <a:ext cx="668757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24708"/>
            <a:ext cx="8915399" cy="220284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изучить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жизнь дельфинов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274171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информацию о дельфинах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образом жизни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особенностями дельфинов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выводы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дельфинах.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369" y="624110"/>
            <a:ext cx="4916243" cy="29131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– произошло от греческого слова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брат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этим именем известно 70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животных. Дельфины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 воде, но это не рыбы, а млекопитающие из отряда китообразных. То есть им необходим воздух - они дышат легкими, 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жабрами.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одни из самых загадочных животных на нашей планете. Интеллект этих морских жителей считают настолько высоким, что их называют «людьми моря». Ученые утверждают, что дельфины умнее и сообразительнее всех остальных животных.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79" y="722288"/>
            <a:ext cx="3599180" cy="25412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69" y="3631269"/>
            <a:ext cx="3810000" cy="26475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740769" y="3537293"/>
            <a:ext cx="4763843" cy="27415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936179" y="3905005"/>
            <a:ext cx="4185155" cy="2373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369" y="3631269"/>
            <a:ext cx="5080664" cy="28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478" y="600662"/>
            <a:ext cx="6211107" cy="258885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дельфины достигают размеров от 1 до 9 метров в длину (в среднем около 2-х метров), а вес до 10 тонн (касатка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скорость с которой плывет дельфин до 12 километров в час. Некоторые самые быстрые дельфины могут передвигаться со скоростью до 32 километров в час.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съедает около 33 килограмм рыбы в день (в сравнении с человеком - 20 кг мяса в день).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дельфинов слабое обоняние, но отличное зрение и абсолютно уникальный слух.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Издаваемые ими мощные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импульсы позволяют прекрасно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воде, находить пропитание и друг друга на расстоянии сотен километров.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600662"/>
            <a:ext cx="4195752" cy="2588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3597965"/>
            <a:ext cx="4200508" cy="254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07" y="734431"/>
            <a:ext cx="4200508" cy="2364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774" y="624110"/>
            <a:ext cx="5262837" cy="25849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могут подниматься над водой на высоту до 6 метров, когда выпрыгивают из воды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рождаются примерно один раз в два года. У самки дельфина обычно рождается один детеныш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Дельфиниха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старается высоко подпрыгнуть, чтобы детеныш смог сделать первый вдох. Дельфины – очень трогательные родители,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заботятся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пяти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08" y="3776899"/>
            <a:ext cx="4200508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357" y="624110"/>
            <a:ext cx="5521254" cy="273531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дельфинов не похож на сон обычных животных - во время сна одно полушарие дельфина отдыхает, а второе – бодрствует. Таким образом, дельфин всегда контролирует ситуацию и, в то же время, получает полноценный отдых.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стаях. Они всегда помогают друг другу и никогда не бросают друг друга в беде. Эти высокоразвитые морские животные очень похожи на людей, им свойственно самопожертвование. Если они слышат звуки с берега, похожие на дельфиний крик о помощи - они выбрасываются на сушу, при этом погибая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5" y="3725118"/>
            <a:ext cx="4008743" cy="2735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75" y="652357"/>
            <a:ext cx="4008743" cy="26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209" y="624109"/>
            <a:ext cx="5660402" cy="273734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Дельфинов используют в медицине, так как при общении с дельфинами дети лечатся, а взрослые чувствуют себя радостно. Есть раздел медицины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дельфинотерапия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изучив жизнь дельфинов, можно со смелостью заявить, что это очень умные, сообразительные и не похожие на других млекопитающих животные.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11" y="624110"/>
            <a:ext cx="4011516" cy="2737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0" y="3769859"/>
            <a:ext cx="2464904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71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197</Words>
  <Application>Microsoft Office PowerPoint</Application>
  <PresentationFormat>Широкоэкранный</PresentationFormat>
  <Paragraphs>23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        Окружающий мир Тема проекта:  «Дельфины – люди моря»</vt:lpstr>
      <vt:lpstr>Цель проекта: - изучить жизнь дельфинов  </vt:lpstr>
      <vt:lpstr>Дельфин – произошло от греческого слова «дельфос» – брат. Под этим именем известно 70 видов животных. Дельфины обитают в воде, но это не рыбы, а млекопитающие из отряда китообразных. То есть им необходим воздух - они дышат легкими, а не жабрами.  Дельфины - одни из самых загадочных животных на нашей планете. Интеллект этих морских жителей считают настолько высоким, что их называют «людьми моря». Ученые утверждают, что дельфины умнее и сообразительнее всех остальных животных.    </vt:lpstr>
      <vt:lpstr>Взрослые дельфины достигают размеров от 1 до 9 метров в длину (в среднем около 2-х метров), а вес до 10 тонн (касатка). Средняя скорость с которой плывет дельфин до 12 километров в час. Некоторые самые быстрые дельфины могут передвигаться со скоростью до 32 километров в час.   Дельфин съедает около 33 килограмм рыбы в день (в сравнении с человеком - 20 кг мяса в день). У дельфинов слабое обоняние, но отличное зрение и абсолютно уникальный слух. Издаваемые ими мощные звуковые импульсы позволяют прекрасно ориентироваться в воде, находить пропитание и друг друга на расстоянии сотен километров.</vt:lpstr>
      <vt:lpstr>Дельфины могут подниматься над водой на высоту до 6 метров, когда выпрыгивают из воды.        Дельфинята рождаются примерно один раз в два года. У самки дельфина обычно рождается один детеныш. Дельфиниха  в это время старается высоко подпрыгнуть, чтобы детеныш смог сделать первый вдох. Дельфины – очень трогательные родители, которые заботятся о своих детенышах около пяти лет.   </vt:lpstr>
      <vt:lpstr>Сон дельфинов не похож на сон обычных животных - во время сна одно полушарие дельфина отдыхает, а второе – бодрствует. Таким образом, дельфин всегда контролирует ситуацию и, в то же время, получает полноценный отдых.    Дельфины живут в стаях. Они всегда помогают друг другу и никогда не бросают друг друга в беде. Эти высокоразвитые морские животные очень похожи на людей, им свойственно самопожертвование. Если они слышат звуки с берега, похожие на дельфиний крик о помощи - они выбрасываются на сушу, при этом погибая.    </vt:lpstr>
      <vt:lpstr>Дельфинов используют в медицине, так как при общении с дельфинами дети лечатся, а взрослые чувствуют себя радостно. Есть раздел медицины «дельфинотерапия».       Таким образом, изучив жизнь дельфинов, можно со смелостью заявить, что это очень умные, сообразительные и не похожие на других млекопитающих животные.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Удивительная жизнь муравьев</dc:title>
  <dc:creator>Ksu</dc:creator>
  <cp:lastModifiedBy>Ksu</cp:lastModifiedBy>
  <cp:revision>24</cp:revision>
  <dcterms:created xsi:type="dcterms:W3CDTF">2018-03-18T19:22:57Z</dcterms:created>
  <dcterms:modified xsi:type="dcterms:W3CDTF">2018-11-19T21:34:51Z</dcterms:modified>
</cp:coreProperties>
</file>