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/>
  </p:transition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88064"/>
      </p:ext>
    </p:extLst>
  </p:cSld>
  <p:clrMapOvr>
    <a:masterClrMapping/>
  </p:clrMapOvr>
  <p:transition spd="slow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5782614"/>
            <a:ext cx="12067504" cy="965916"/>
          </a:xfrm>
        </p:spPr>
        <p:txBody>
          <a:bodyPr/>
          <a:lstStyle/>
          <a:p>
            <a:r>
              <a:rPr lang="ru-RU" sz="2800" b="1" dirty="0">
                <a:latin typeface="Arial Black" panose="020B0A04020102020204" pitchFamily="34" charset="0"/>
                <a:cs typeface="Aharoni" panose="02010803020104030203" pitchFamily="2" charset="-79"/>
              </a:rPr>
              <a:t>Картина "</a:t>
            </a:r>
            <a:r>
              <a:rPr lang="ru-RU" sz="2800" b="1" dirty="0">
                <a:latin typeface="Arial Black" panose="020B0A04020102020204" pitchFamily="34" charset="0"/>
              </a:rPr>
              <a:t>После побоища Игоря </a:t>
            </a:r>
            <a:r>
              <a:rPr lang="ru-RU" sz="2800" b="1" dirty="0" err="1">
                <a:latin typeface="Arial Black" panose="020B0A04020102020204" pitchFamily="34" charset="0"/>
              </a:rPr>
              <a:t>Святославича</a:t>
            </a:r>
            <a:r>
              <a:rPr lang="ru-RU" sz="2800" b="1" dirty="0">
                <a:latin typeface="Arial Black" panose="020B0A04020102020204" pitchFamily="34" charset="0"/>
              </a:rPr>
              <a:t> с половцами". </a:t>
            </a:r>
            <a:r>
              <a:rPr lang="ru-RU" sz="2800" dirty="0">
                <a:latin typeface="Arial Black" panose="020B0A04020102020204" pitchFamily="34" charset="0"/>
              </a:rPr>
              <a:t>1880 г. </a:t>
            </a:r>
            <a:r>
              <a:rPr lang="ru-RU" sz="2800" dirty="0" err="1">
                <a:latin typeface="Arial Black" panose="020B0A04020102020204" pitchFamily="34" charset="0"/>
              </a:rPr>
              <a:t>Холст.Масло</a:t>
            </a:r>
            <a:r>
              <a:rPr lang="ru-RU" sz="2800" dirty="0">
                <a:latin typeface="Arial Black" panose="020B0A04020102020204" pitchFamily="34" charset="0"/>
              </a:rPr>
              <a:t>.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literatura5.narod.ru/slovo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27" y="98664"/>
            <a:ext cx="9838430" cy="556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98675"/>
      </p:ext>
    </p:extLst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159" y="685800"/>
            <a:ext cx="4121238" cy="2508161"/>
          </a:xfrm>
        </p:spPr>
        <p:txBody>
          <a:bodyPr>
            <a:normAutofit/>
          </a:bodyPr>
          <a:lstStyle/>
          <a:p>
            <a:r>
              <a:rPr lang="ru-RU" i="1" dirty="0"/>
              <a:t>Титульный лист. Гравюра на дереве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В</a:t>
            </a:r>
            <a:r>
              <a:rPr lang="ru-RU" i="1" dirty="0"/>
              <a:t>. Фаворского</a:t>
            </a:r>
            <a:endParaRPr lang="ru-RU" dirty="0"/>
          </a:p>
        </p:txBody>
      </p:sp>
      <p:pic>
        <p:nvPicPr>
          <p:cNvPr id="2050" name="Picture 2" descr="http://journal-shkolniku.ru/img/favorsk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36" y="191289"/>
            <a:ext cx="5563673" cy="66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201337"/>
      </p:ext>
    </p:extLst>
  </p:cSld>
  <p:clrMapOvr>
    <a:masterClrMapping/>
  </p:clrMapOvr>
  <p:transition spd="slow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902" y="5074276"/>
            <a:ext cx="10579994" cy="1783724"/>
          </a:xfrm>
        </p:spPr>
        <p:txBody>
          <a:bodyPr>
            <a:normAutofit/>
          </a:bodyPr>
          <a:lstStyle/>
          <a:p>
            <a:pPr algn="ctr"/>
            <a:r>
              <a:rPr lang="ru-RU" i="1" dirty="0"/>
              <a:t>  Плач Ярославны. Гравюра на дереве В. Фаворского.</a:t>
            </a:r>
            <a:endParaRPr lang="ru-RU" dirty="0"/>
          </a:p>
        </p:txBody>
      </p:sp>
      <p:pic>
        <p:nvPicPr>
          <p:cNvPr id="3074" name="Picture 2" descr="http://journal-shkolniku.ru/img/favorsk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52" y="0"/>
            <a:ext cx="9140740" cy="521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145280"/>
      </p:ext>
    </p:extLst>
  </p:cSld>
  <p:clrMapOvr>
    <a:masterClrMapping/>
  </p:clrMapOvr>
  <p:transition spd="slow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854" y="466859"/>
            <a:ext cx="4430332" cy="4298324"/>
          </a:xfrm>
        </p:spPr>
        <p:txBody>
          <a:bodyPr>
            <a:normAutofit/>
          </a:bodyPr>
          <a:lstStyle/>
          <a:p>
            <a:r>
              <a:rPr lang="ru-RU" i="1" dirty="0"/>
              <a:t>   Битва Игоря с половцами. Гравюра на дереве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В</a:t>
            </a:r>
            <a:r>
              <a:rPr lang="ru-RU" i="1" dirty="0"/>
              <a:t>. Фаворского.</a:t>
            </a:r>
            <a:endParaRPr lang="ru-RU" dirty="0"/>
          </a:p>
        </p:txBody>
      </p:sp>
      <p:pic>
        <p:nvPicPr>
          <p:cNvPr id="4098" name="Picture 2" descr="http://journal-shkolniku.ru/img/favorsk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94" y="115909"/>
            <a:ext cx="6520834" cy="66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51650"/>
      </p:ext>
    </p:extLst>
  </p:cSld>
  <p:clrMapOvr>
    <a:masterClrMapping/>
  </p:clrMapOvr>
  <p:transition spd="slow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3986011" cy="22634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Василий Перов </a:t>
            </a:r>
            <a:br>
              <a:rPr lang="ru-RU" dirty="0" smtClean="0"/>
            </a:br>
            <a:r>
              <a:rPr lang="ru-RU" dirty="0" smtClean="0"/>
              <a:t>«Плач Ярославны»</a:t>
            </a:r>
            <a:endParaRPr lang="ru-RU" dirty="0"/>
          </a:p>
        </p:txBody>
      </p:sp>
      <p:pic>
        <p:nvPicPr>
          <p:cNvPr id="5122" name="Picture 2" descr="https://upload.wikimedia.org/wikipedia/commons/f/f5/%D0%9F%D0%B5%D1%80%D0%BE%D0%B2_%D0%9F%D0%BB%D0%B0%D1%87_%D0%AF%D1%80%D0%BE%D1%81%D0%BB%D0%B0%D0%B2%D0%BD%D1%8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55" y="74843"/>
            <a:ext cx="5344732" cy="678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5687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7766"/>
            <a:ext cx="9601200" cy="5634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Николай Рерих «Поход князя Игоря»</a:t>
            </a:r>
            <a:endParaRPr lang="ru-RU" dirty="0"/>
          </a:p>
        </p:txBody>
      </p:sp>
      <p:pic>
        <p:nvPicPr>
          <p:cNvPr id="6146" name="Picture 2" descr="https://i.pinimg.com/originals/12/a3/1a/12a31a64b905486d2a915bd3e48f22a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52" y="1043188"/>
            <a:ext cx="10563641" cy="535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5745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49</TotalTime>
  <Words>24</Words>
  <Application>Microsoft Office PowerPoint</Application>
  <PresentationFormat>Широкоэкранный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Aharoni</vt:lpstr>
      <vt:lpstr>Arial</vt:lpstr>
      <vt:lpstr>Arial Black</vt:lpstr>
      <vt:lpstr>Franklin Gothic Book</vt:lpstr>
      <vt:lpstr>Crop</vt:lpstr>
      <vt:lpstr>Презентация PowerPoint</vt:lpstr>
      <vt:lpstr>Картина "После побоища Игоря Святославича с половцами". 1880 г. Холст.Масло.</vt:lpstr>
      <vt:lpstr>Титульный лист. Гравюра на дереве  В. Фаворского</vt:lpstr>
      <vt:lpstr>  Плач Ярославны. Гравюра на дереве В. Фаворского.</vt:lpstr>
      <vt:lpstr>   Битва Игоря с половцами. Гравюра на дереве  В. Фаворского.</vt:lpstr>
      <vt:lpstr>Василий Перов  «Плач Ярославны»</vt:lpstr>
      <vt:lpstr>Николай Рерих «Поход князя Игоря»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3</cp:revision>
  <dcterms:created xsi:type="dcterms:W3CDTF">2019-09-12T11:37:43Z</dcterms:created>
  <dcterms:modified xsi:type="dcterms:W3CDTF">2019-09-12T12:26:49Z</dcterms:modified>
</cp:coreProperties>
</file>