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Users\teremok3\Desktop\Новая папка\IMG_677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3792" y="476672"/>
            <a:ext cx="5776416" cy="4332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1835696" y="4808984"/>
            <a:ext cx="61926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FF0000"/>
                </a:solidFill>
              </a:rPr>
              <a:t>Конкурс   </a:t>
            </a:r>
            <a:r>
              <a:rPr lang="ru-RU" sz="2800" b="1" i="1" dirty="0">
                <a:solidFill>
                  <a:srgbClr val="FF0000"/>
                </a:solidFill>
              </a:rPr>
              <a:t>«Чудеса с обычной </a:t>
            </a:r>
            <a:r>
              <a:rPr lang="ru-RU" sz="2800" b="1" i="1" dirty="0" smtClean="0">
                <a:solidFill>
                  <a:srgbClr val="FF0000"/>
                </a:solidFill>
              </a:rPr>
              <a:t>грядки»</a:t>
            </a:r>
          </a:p>
          <a:p>
            <a:pPr lvl="0" algn="ctr"/>
            <a:r>
              <a:rPr lang="ru-RU" sz="2000" b="1" i="1" dirty="0" smtClean="0">
                <a:solidFill>
                  <a:srgbClr val="0070C0"/>
                </a:solidFill>
              </a:rPr>
              <a:t>Старшая группа СП ДО «Теремок»</a:t>
            </a:r>
          </a:p>
          <a:p>
            <a:pPr lvl="0" algn="ctr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Октябрь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2017 год</a:t>
            </a:r>
          </a:p>
        </p:txBody>
      </p:sp>
    </p:spTree>
    <p:extLst>
      <p:ext uri="{BB962C8B-B14F-4D97-AF65-F5344CB8AC3E}">
        <p14:creationId xmlns:p14="http://schemas.microsoft.com/office/powerpoint/2010/main" val="2257583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D:\Users\teremok3\Desktop\Новая папка\IMG_677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39751" y="476672"/>
            <a:ext cx="4220311" cy="52461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219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D:\Users\teremok3\Desktop\Новая папка\IMG_677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929627"/>
            <a:ext cx="4740222" cy="35551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1267" name="Picture 3" descr="D:\Users\teremok3\Desktop\Новая папка\IMG_677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692696"/>
            <a:ext cx="3426212" cy="45682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425043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D:\Users\teremok3\Desktop\Новая папка\IMG_6775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93954" y="548680"/>
            <a:ext cx="6528725" cy="4643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60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D:\Users\teremok3\Desktop\Новая папка\IMG_677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476672"/>
            <a:ext cx="4074114" cy="54321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200118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D:\Users\teremok3\Desktop\Новая папка\IMG_678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67744" y="548680"/>
            <a:ext cx="4236123" cy="49405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20913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D:\Users\teremok3\Desktop\Новая папка\IMG_678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39752" y="476672"/>
            <a:ext cx="4200128" cy="544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637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Users\teremok3\Desktop\Новая папка\IMG_677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780" y="443162"/>
            <a:ext cx="8024440" cy="601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32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D:\Users\teremok3\Desktop\Новая папка\IMG_676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620688"/>
            <a:ext cx="6240694" cy="4680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28473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Users\teremok3\Desktop\Новая папка\IMG_67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0848" y="456591"/>
            <a:ext cx="6272245" cy="4704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47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D:\Users\teremok3\Desktop\Новая папка\IMG_676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1" y="476672"/>
            <a:ext cx="4770781" cy="35780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Users\teremok3\Desktop\Новая папка\IMG_676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4453" y="1199254"/>
            <a:ext cx="3048000" cy="406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50208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Users\teremok3\Desktop\Новая папка\IMG_676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476672"/>
            <a:ext cx="6353157" cy="47648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780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D:\Users\teremok3\Desktop\Новая папка\IMG_676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10183" y="437321"/>
            <a:ext cx="5834223" cy="4824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003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D:\Users\teremok3\Desktop\Новая папка\IMG_676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21767" y="548680"/>
            <a:ext cx="6240693" cy="46805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046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D:\Users\teremok3\Desktop\Новая папка\IMG_677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620688"/>
            <a:ext cx="6152232" cy="46141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76799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presentation.ru/documents/47a0d5230a7b81db0f9f5bf13ff2eb36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D:\Users\teremok3\Desktop\Новая папка\IMG_677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6777" y="548680"/>
            <a:ext cx="6368256" cy="47761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3605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17</Words>
  <Application>Microsoft Office PowerPoint</Application>
  <PresentationFormat>Экран (4:3)</PresentationFormat>
  <Paragraphs>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Теремок3</dc:creator>
  <cp:lastModifiedBy>-</cp:lastModifiedBy>
  <cp:revision>10</cp:revision>
  <dcterms:created xsi:type="dcterms:W3CDTF">2017-10-10T05:39:15Z</dcterms:created>
  <dcterms:modified xsi:type="dcterms:W3CDTF">2017-10-10T17:44:13Z</dcterms:modified>
</cp:coreProperties>
</file>