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69" r:id="rId2"/>
    <p:sldId id="268" r:id="rId3"/>
    <p:sldId id="270" r:id="rId4"/>
    <p:sldId id="271" r:id="rId5"/>
    <p:sldId id="272" r:id="rId6"/>
    <p:sldId id="275" r:id="rId7"/>
    <p:sldId id="273" r:id="rId8"/>
    <p:sldId id="274" r:id="rId9"/>
    <p:sldId id="277" r:id="rId10"/>
    <p:sldId id="276" r:id="rId11"/>
    <p:sldId id="278" r:id="rId12"/>
    <p:sldId id="281" r:id="rId13"/>
    <p:sldId id="279" r:id="rId14"/>
    <p:sldId id="292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749B-C17E-444A-BB9C-4BD0350BB337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8B64-4749-437A-849F-760152D67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1A07-4AB5-413E-818C-0197E6222D3C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5B62-28AA-4750-A489-B44182E7C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01FB9D-2D9E-4126-AC7A-4C84E7C39122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770D2B-2947-4364-8C69-AE41142CE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/>
          </p:cNvSpPr>
          <p:nvPr>
            <p:ph type="title"/>
          </p:nvPr>
        </p:nvSpPr>
        <p:spPr>
          <a:xfrm>
            <a:off x="3995738" y="1125538"/>
            <a:ext cx="3960812" cy="4248150"/>
          </a:xfrm>
        </p:spPr>
        <p:txBody>
          <a:bodyPr/>
          <a:lstStyle/>
          <a:p>
            <a:r>
              <a:rPr lang="ru-RU" altLang="ru-RU" sz="4800" b="1" dirty="0" err="1" smtClean="0">
                <a:solidFill>
                  <a:srgbClr val="FF3300"/>
                </a:solidFill>
              </a:rPr>
              <a:t>Кыштымов</a:t>
            </a:r>
            <a:r>
              <a:rPr lang="ru-RU" altLang="ru-RU" sz="4800" b="1" dirty="0" smtClean="0">
                <a:solidFill>
                  <a:srgbClr val="FF3300"/>
                </a:solidFill>
              </a:rPr>
              <a:t> </a:t>
            </a:r>
            <a:br>
              <a:rPr lang="ru-RU" altLang="ru-RU" sz="4800" b="1" dirty="0" smtClean="0">
                <a:solidFill>
                  <a:srgbClr val="FF3300"/>
                </a:solidFill>
              </a:rPr>
            </a:br>
            <a:r>
              <a:rPr lang="ru-RU" altLang="ru-RU" sz="4800" b="1" dirty="0" smtClean="0">
                <a:solidFill>
                  <a:srgbClr val="FF3300"/>
                </a:solidFill>
              </a:rPr>
              <a:t>Анатолий Петрович</a:t>
            </a:r>
            <a:r>
              <a:rPr lang="ru-RU" altLang="ru-RU" sz="4800" b="1" dirty="0" smtClean="0"/>
              <a:t/>
            </a:r>
            <a:br>
              <a:rPr lang="ru-RU" altLang="ru-RU" sz="4800" b="1" dirty="0" smtClean="0"/>
            </a:br>
            <a:r>
              <a:rPr lang="ru-RU" altLang="ru-RU" sz="3600" b="1" dirty="0" smtClean="0">
                <a:solidFill>
                  <a:srgbClr val="0000CC"/>
                </a:solidFill>
              </a:rPr>
              <a:t>(10 февраля 1953г.- </a:t>
            </a:r>
            <a:br>
              <a:rPr lang="ru-RU" altLang="ru-RU" sz="3600" b="1" dirty="0" smtClean="0">
                <a:solidFill>
                  <a:srgbClr val="0000CC"/>
                </a:solidFill>
              </a:rPr>
            </a:br>
            <a:r>
              <a:rPr lang="ru-RU" altLang="ru-RU" sz="3600" b="1" dirty="0" smtClean="0">
                <a:solidFill>
                  <a:srgbClr val="0000CC"/>
                </a:solidFill>
              </a:rPr>
              <a:t>7 сентября 1982г.)</a:t>
            </a: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2000" b="1" dirty="0" smtClean="0"/>
              <a:t>Презентацию подготовила</a:t>
            </a: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> Григорьева В.Н</a:t>
            </a:r>
            <a:r>
              <a:rPr lang="ru-RU" altLang="ru-RU" sz="2000" b="1" dirty="0" smtClean="0"/>
              <a:t>.,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преподаватель русского языка и литературы</a:t>
            </a:r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ГБПОУ РХ </a:t>
            </a:r>
            <a:r>
              <a:rPr lang="ru-RU" altLang="ru-RU" sz="2000" b="1" dirty="0" smtClean="0"/>
              <a:t>ЧМТТ </a:t>
            </a:r>
            <a:endParaRPr lang="ru-RU" sz="2000" b="1" dirty="0" smtClean="0"/>
          </a:p>
        </p:txBody>
      </p:sp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33845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4427538" y="1700213"/>
            <a:ext cx="453707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smtClean="0"/>
              <a:t>      </a:t>
            </a:r>
            <a:r>
              <a:rPr lang="ru-RU" altLang="ru-RU" sz="2400" b="1" smtClean="0"/>
              <a:t>Анатолий создает свой орган издания, который называет </a:t>
            </a:r>
            <a:r>
              <a:rPr lang="ru-RU" altLang="ru-RU" sz="2400" b="1" u="sng" smtClean="0">
                <a:solidFill>
                  <a:srgbClr val="FF3300"/>
                </a:solidFill>
              </a:rPr>
              <a:t>"Сампич"-</a:t>
            </a:r>
            <a:r>
              <a:rPr lang="ru-RU" altLang="ru-RU" sz="2400" b="1" smtClean="0"/>
              <a:t> сам пишу, издаю, читаю- и становится автором-издателем своих книг: "Радость дождя", "Дождь", "Здравствуй", "Сказка о мышонке..... ", "......." и другие. Яркие, оригинальные иллюстрации этих книг говорят о самобытном таланте поэта и художника.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b="1" smtClean="0"/>
          </a:p>
        </p:txBody>
      </p:sp>
      <p:pic>
        <p:nvPicPr>
          <p:cNvPr id="13315" name="Picture 7" descr="1973 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28775"/>
            <a:ext cx="29527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4140200" y="1412875"/>
            <a:ext cx="4546600" cy="51736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   </a:t>
            </a:r>
            <a:r>
              <a:rPr lang="ru-RU" sz="2400" b="1" smtClean="0"/>
              <a:t>Первый сборник стихов "Я не прощаюсь" вышел а городе Абакане </a:t>
            </a:r>
            <a:r>
              <a:rPr lang="ru-RU" sz="2400" b="1" u="sng" smtClean="0">
                <a:solidFill>
                  <a:srgbClr val="FF3300"/>
                </a:solidFill>
              </a:rPr>
              <a:t>в 1993 году</a:t>
            </a:r>
            <a:r>
              <a:rPr lang="ru-RU" sz="2400" b="1" smtClean="0"/>
              <a:t>, после смерти поэта, и сразу нашел своего читателя. Тема его поэзии- природа, любовь, размышления о смысле жизни.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     Доверительная интонация лирики Кыштымова заставляет читателя вновь и вновь возвращаться к его стихам.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b="1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68413"/>
            <a:ext cx="30972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smtClean="0"/>
              <a:t>   </a:t>
            </a:r>
            <a:r>
              <a:rPr lang="ru-RU" altLang="ru-RU" sz="2800" b="1" smtClean="0"/>
              <a:t>Хакасским Есениным называют на Родине Кыштымова. И это сравнение неслучайно. Есенинские мотивы явно присутствуют в его поэзии, особенно в раннем творчестве.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b="1" smtClean="0"/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smtClean="0"/>
              <a:t>   </a:t>
            </a:r>
            <a:r>
              <a:rPr lang="ru-RU" altLang="ru-RU" sz="2800" b="1" smtClean="0">
                <a:solidFill>
                  <a:srgbClr val="0000CC"/>
                </a:solidFill>
              </a:rPr>
              <a:t>Ветхий домик с озябшей крышей, </a:t>
            </a:r>
            <a:br>
              <a:rPr lang="ru-RU" altLang="ru-RU" sz="2800" b="1" smtClean="0">
                <a:solidFill>
                  <a:srgbClr val="0000CC"/>
                </a:solidFill>
              </a:rPr>
            </a:br>
            <a:r>
              <a:rPr lang="ru-RU" altLang="ru-RU" sz="2800" b="1" smtClean="0">
                <a:solidFill>
                  <a:srgbClr val="0000CC"/>
                </a:solidFill>
              </a:rPr>
              <a:t>Что вдруг окна твои загрустили?..</a:t>
            </a:r>
            <a:br>
              <a:rPr lang="ru-RU" altLang="ru-RU" sz="2800" b="1" smtClean="0">
                <a:solidFill>
                  <a:srgbClr val="0000CC"/>
                </a:solidFill>
              </a:rPr>
            </a:br>
            <a:r>
              <a:rPr lang="ru-RU" altLang="ru-RU" sz="2800" b="1" smtClean="0">
                <a:solidFill>
                  <a:srgbClr val="0000CC"/>
                </a:solidFill>
              </a:rPr>
              <a:t>Иль ты чувствуешь уж, как мыши </a:t>
            </a:r>
            <a:br>
              <a:rPr lang="ru-RU" altLang="ru-RU" sz="2800" b="1" smtClean="0">
                <a:solidFill>
                  <a:srgbClr val="0000CC"/>
                </a:solidFill>
              </a:rPr>
            </a:br>
            <a:r>
              <a:rPr lang="ru-RU" altLang="ru-RU" sz="2800" b="1" smtClean="0">
                <a:solidFill>
                  <a:srgbClr val="0000CC"/>
                </a:solidFill>
              </a:rPr>
              <a:t>Все завалинки пропрорыли?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2800" b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29600" cy="53276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      Главная тема его творчества – любовь. В любви своей он предельно искренен, нежен и беззащитен, а из поэтических строк струится благородная мужская страсть: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0000CC"/>
                </a:solidFill>
              </a:rPr>
              <a:t>Я опять его пригублю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0000CC"/>
                </a:solidFill>
              </a:rPr>
              <a:t>Из плеча и из локона милого,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0000CC"/>
                </a:solidFill>
              </a:rPr>
              <a:t>Это слово святое «люблю»,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0000CC"/>
                </a:solidFill>
              </a:rPr>
              <a:t>Что началом похоже на имя твое.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0000CC"/>
                </a:solidFill>
              </a:rPr>
              <a:t>Вновь оно нас оставит одних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0000CC"/>
                </a:solidFill>
              </a:rPr>
              <a:t>И я долго до полночи звездной,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0000CC"/>
                </a:solidFill>
              </a:rPr>
              <a:t>Буду видеть в глазах дорогих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0000CC"/>
                </a:solidFill>
              </a:rPr>
              <a:t>Его музыку, эхо и осень…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800" b="1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600" b="1" smtClean="0">
                <a:solidFill>
                  <a:srgbClr val="FF3300"/>
                </a:solidFill>
              </a:rPr>
              <a:t>«Мама моя милая…»</a:t>
            </a:r>
            <a:endParaRPr lang="ru-RU" sz="4600" b="1" smtClean="0">
              <a:solidFill>
                <a:srgbClr val="FF3300"/>
              </a:solidFill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611188" y="1484313"/>
            <a:ext cx="4319587" cy="4105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smtClean="0"/>
              <a:t>    </a:t>
            </a:r>
            <a:r>
              <a:rPr lang="ru-RU" altLang="ru-RU" sz="2400" b="1" smtClean="0"/>
              <a:t>Идеальной женщиной, воплощением земного тепла, доброты и любви является в поэзии мать Кыштымова. Стихотворения, ей посвященные, примечательны просветленным эмоциональным рисунком, теплотой чувств, искренностью звучания</a:t>
            </a:r>
            <a:r>
              <a:rPr lang="ru-RU" altLang="ru-RU" sz="2400" smtClean="0"/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219700" y="1557338"/>
            <a:ext cx="3240088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Мама моя милая,</a:t>
            </a:r>
          </a:p>
          <a:p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В платье том же  ты,</a:t>
            </a:r>
          </a:p>
          <a:p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На котором вылиняли старые цветы.</a:t>
            </a:r>
          </a:p>
          <a:p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Люлькою колышется сито на руках,</a:t>
            </a:r>
          </a:p>
          <a:p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Песни твои слышатся</a:t>
            </a:r>
          </a:p>
          <a:p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Мне в любых углах.</a:t>
            </a:r>
          </a:p>
          <a:p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Коль глаза закроются,</a:t>
            </a:r>
          </a:p>
          <a:p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Надавит потолок,</a:t>
            </a:r>
          </a:p>
          <a:p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Знаю, сразу вспомнится:</a:t>
            </a:r>
          </a:p>
          <a:p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«Не болей, сынок…»</a:t>
            </a:r>
          </a:p>
          <a:p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Вспомнится трескучее</a:t>
            </a:r>
          </a:p>
          <a:p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В пляске у стола</a:t>
            </a:r>
          </a:p>
          <a:p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Веретено певучее –</a:t>
            </a:r>
          </a:p>
          <a:p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Мамина юла…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ru-RU" altLang="ru-RU" sz="1600" b="1">
              <a:solidFill>
                <a:srgbClr val="0000CC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altLang="ru-RU" b="1" smtClean="0"/>
              <a:t>     Вторая книга стихов </a:t>
            </a:r>
            <a:r>
              <a:rPr lang="ru-RU" altLang="ru-RU" b="1" smtClean="0">
                <a:solidFill>
                  <a:srgbClr val="FF3300"/>
                </a:solidFill>
              </a:rPr>
              <a:t>"Избранное"</a:t>
            </a:r>
            <a:r>
              <a:rPr lang="ru-RU" altLang="ru-RU" b="1" smtClean="0"/>
              <a:t> вышла в 1998году в городе Абакане. Она интересна тем, что содержит, кроме стихов, воспоминания родных, близких, друзей. Эти воспоминания-размышления позволяют больше узнать о личности поэта, чертах его характера, душевных качествах</a:t>
            </a:r>
            <a:r>
              <a:rPr lang="ru-RU" altLang="ru-RU" smtClean="0"/>
              <a:t>.</a:t>
            </a:r>
            <a:endParaRPr lang="ru-RU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29600" cy="53562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     </a:t>
            </a:r>
            <a:r>
              <a:rPr lang="ru-RU" altLang="ru-RU" sz="2800" b="1" smtClean="0"/>
              <a:t>За кажущейся простотой кыштымовских стихов кроется глубокая мысль. Он не переставал думать о жизни, о явлениях, проходящих вокруг.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b="1" smtClean="0"/>
              <a:t>    Это подтверждает одна из притч, написанных поэтом.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b="1" smtClean="0"/>
              <a:t>     " </a:t>
            </a:r>
            <a:r>
              <a:rPr lang="ru-RU" altLang="ru-RU" sz="2800" b="1" smtClean="0">
                <a:solidFill>
                  <a:srgbClr val="0000CC"/>
                </a:solidFill>
              </a:rPr>
              <a:t>Людям Бог дает солнце, а они прячутся от него под дерево. Людям Бог дает дождь- и они прячутся от него под зонтики, людям Бог дает смерть- и они ее принимают."</a:t>
            </a:r>
            <a:r>
              <a:rPr lang="ru-RU" altLang="ru-RU" sz="2800" b="1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b="1" smtClean="0"/>
              <a:t>       Кыштымов шагнул навстречу смерти сам, добровольно приняв ее, уйдя в мир, который манил его своей тайной</a:t>
            </a:r>
            <a:r>
              <a:rPr lang="ru-RU" altLang="ru-RU" sz="2800" smtClean="0"/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8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3300"/>
                </a:solidFill>
              </a:rPr>
              <a:t> </a:t>
            </a:r>
            <a:r>
              <a:rPr lang="ru-RU" altLang="ru-RU" b="1" smtClean="0">
                <a:solidFill>
                  <a:srgbClr val="FF3300"/>
                </a:solidFill>
              </a:rPr>
              <a:t>За три дня не станет меня.</a:t>
            </a:r>
            <a:r>
              <a:rPr lang="ru-RU" altLang="ru-RU" smtClean="0"/>
              <a:t> </a:t>
            </a:r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3598863" y="1773238"/>
            <a:ext cx="5545137" cy="36004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    </a:t>
            </a:r>
            <a:r>
              <a:rPr lang="ru-RU" altLang="ru-RU" sz="2400" b="1" smtClean="0"/>
              <a:t>За три дня не станет меня. </a:t>
            </a:r>
            <a:br>
              <a:rPr lang="ru-RU" altLang="ru-RU" sz="2400" b="1" smtClean="0"/>
            </a:br>
            <a:r>
              <a:rPr lang="ru-RU" altLang="ru-RU" sz="2400" b="1" smtClean="0"/>
              <a:t>Пусть забуду последний день- </a:t>
            </a:r>
            <a:br>
              <a:rPr lang="ru-RU" altLang="ru-RU" sz="2400" b="1" smtClean="0"/>
            </a:br>
            <a:r>
              <a:rPr lang="ru-RU" altLang="ru-RU" sz="2400" b="1" smtClean="0"/>
              <a:t>Буду помнить одно: земля.</a:t>
            </a:r>
            <a:br>
              <a:rPr lang="ru-RU" altLang="ru-RU" sz="2400" b="1" smtClean="0"/>
            </a:br>
            <a:r>
              <a:rPr lang="ru-RU" altLang="ru-RU" sz="2400" b="1" smtClean="0"/>
              <a:t>Мне три дня еще быть на ней.</a:t>
            </a:r>
            <a:br>
              <a:rPr lang="ru-RU" altLang="ru-RU" sz="2400" b="1" smtClean="0"/>
            </a:br>
            <a:r>
              <a:rPr lang="ru-RU" altLang="ru-RU" sz="2400" b="1" smtClean="0"/>
              <a:t>Станут тихо прощаться дома.</a:t>
            </a:r>
            <a:br>
              <a:rPr lang="ru-RU" altLang="ru-RU" sz="2400" b="1" smtClean="0"/>
            </a:br>
            <a:r>
              <a:rPr lang="ru-RU" altLang="ru-RU" sz="2400" b="1" smtClean="0"/>
              <a:t>Ветер ткнется за воротник...</a:t>
            </a:r>
            <a:br>
              <a:rPr lang="ru-RU" altLang="ru-RU" sz="2400" b="1" smtClean="0"/>
            </a:br>
            <a:r>
              <a:rPr lang="ru-RU" altLang="ru-RU" sz="2400" b="1" smtClean="0"/>
              <a:t>И настанет та самая тьма, </a:t>
            </a:r>
            <a:br>
              <a:rPr lang="ru-RU" altLang="ru-RU" sz="2400" b="1" smtClean="0"/>
            </a:br>
            <a:r>
              <a:rPr lang="ru-RU" altLang="ru-RU" sz="2400" b="1" smtClean="0"/>
              <a:t>За которой любимой вскрик…</a:t>
            </a:r>
            <a:endParaRPr lang="ru-RU" sz="2400" b="1" smtClean="0"/>
          </a:p>
        </p:txBody>
      </p:sp>
      <p:pic>
        <p:nvPicPr>
          <p:cNvPr id="20483" name="Picture 7" descr="1978 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313213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/>
              <a:t>      </a:t>
            </a:r>
            <a:r>
              <a:rPr lang="ru-RU" altLang="ru-RU" b="1" smtClean="0">
                <a:solidFill>
                  <a:srgbClr val="FF3300"/>
                </a:solidFill>
              </a:rPr>
              <a:t>В 1998году в школе 11 г. Абакана</a:t>
            </a:r>
            <a:r>
              <a:rPr lang="ru-RU" altLang="ru-RU" b="1" smtClean="0"/>
              <a:t>, где временно работал поэт, создан Мемориальный класс имени                А. Кыштымова. Небольшой музей создан и в селе Московское, на Родине поэта.        Сегодня стихи А. Кыштымова включены в региональные школьные программы. Написаны монографии по его творчеству.</a:t>
            </a:r>
          </a:p>
          <a:p>
            <a:pPr eaLnBrk="1" hangingPunct="1">
              <a:lnSpc>
                <a:spcPct val="90000"/>
              </a:lnSpc>
            </a:pPr>
            <a:endParaRPr lang="ru-RU" b="1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600" b="1" smtClean="0">
                <a:solidFill>
                  <a:srgbClr val="FF3300"/>
                </a:solidFill>
              </a:rPr>
              <a:t>«Листозвон золотой"</a:t>
            </a:r>
            <a:endParaRPr lang="ru-RU" sz="4600" b="1" smtClean="0">
              <a:solidFill>
                <a:srgbClr val="FF3300"/>
              </a:solidFill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356100" y="1628775"/>
            <a:ext cx="4537075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/>
              <a:t>        Третья книга поэта </a:t>
            </a:r>
            <a:r>
              <a:rPr lang="ru-RU" altLang="ru-RU" sz="2400" b="1" smtClean="0">
                <a:solidFill>
                  <a:srgbClr val="0000CC"/>
                </a:solidFill>
              </a:rPr>
              <a:t>«Листозвон золотой"</a:t>
            </a:r>
            <a:r>
              <a:rPr lang="ru-RU" altLang="ru-RU" sz="2400" b="1" smtClean="0"/>
              <a:t> вышла в 2000 году в Абакане. Особенностью издания является публикация большинства текстов по рукописям, оригиналам, не тронутым правкой. Ряд стихотворений публикуется впервые.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b="1" smtClean="0"/>
          </a:p>
        </p:txBody>
      </p:sp>
      <p:pic>
        <p:nvPicPr>
          <p:cNvPr id="22531" name="Picture 7" descr="Мемориальный класс имени А. &#10;    Кыштымова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3611562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/>
          <p:cNvSpPr>
            <a:spLocks noGrp="1"/>
          </p:cNvSpPr>
          <p:nvPr>
            <p:ph type="body" idx="1"/>
          </p:nvPr>
        </p:nvSpPr>
        <p:spPr>
          <a:xfrm>
            <a:off x="468313" y="908050"/>
            <a:ext cx="8507412" cy="59499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Где на скалах деревья упруго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Нежным корнем пробили камень…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Я приду туда добрым хирургом,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Обниму эти корни руками…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Где метель со злорадством и силой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Рвет цветы и уносит их в море…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Я приду туда крышей синей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И прикрою цветы собою…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Где река, озверев от ливня,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Затопляет мохнатые гнезда,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Я спасу тех птенчат…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И сильных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Провожу их в весенний воздух.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Я приду … Где я очень нужен.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Я предстану спасеньем и счастьем…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Свое сердце я отдал людям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rgbClr val="0000CC"/>
                </a:solidFill>
              </a:rPr>
              <a:t>И природе. На равные части…</a:t>
            </a: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476375" y="476250"/>
            <a:ext cx="6480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>
                <a:solidFill>
                  <a:srgbClr val="FF3300"/>
                </a:solidFill>
              </a:rPr>
              <a:t>Анатолий Кыштымов</a:t>
            </a:r>
            <a:endParaRPr lang="ru-RU" sz="2800" b="1" i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067175" y="1412875"/>
            <a:ext cx="4619625" cy="50403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  </a:t>
            </a:r>
            <a:r>
              <a:rPr lang="ru-RU" sz="2400" b="1" smtClean="0"/>
              <a:t>К  60-летию со дня  рождения в Абакане вышел сборник стихов Анатолия Кыштымова </a:t>
            </a:r>
            <a:r>
              <a:rPr lang="ru-RU" sz="2400" b="1" smtClean="0">
                <a:solidFill>
                  <a:srgbClr val="0000CC"/>
                </a:solidFill>
              </a:rPr>
              <a:t>«Жарки растут в  твои ладони».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smtClean="0"/>
              <a:t>       В книгу вошли как ранее опубликованные произведения, так и не известные стихи. Большинство текстов напечатано по авторским рукописям и без цензурных ограничений – в этом особенность данного сборника.   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28797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3300"/>
                </a:solidFill>
              </a:rPr>
              <a:t>«Жарки растут в твои ладони»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      </a:t>
            </a:r>
            <a:r>
              <a:rPr lang="ru-RU" sz="2400" b="1" smtClean="0"/>
              <a:t>В поэтическом сборнике </a:t>
            </a:r>
            <a:r>
              <a:rPr lang="ru-RU" sz="2400" b="1" smtClean="0">
                <a:solidFill>
                  <a:srgbClr val="FF3300"/>
                </a:solidFill>
              </a:rPr>
              <a:t>«Жарки растут в твои ладони»</a:t>
            </a:r>
            <a:r>
              <a:rPr lang="ru-RU" sz="2400" b="1" smtClean="0"/>
              <a:t> стихи разного плана: и ранние, и поздние. Последние, более строгие, немного «суховаты», без цветистых слов, но сколько в них внутренней боли, любви ко всему земному. Поэт воссоздаёт, казалось бы, мимолётные мгновения, «камерные» состояния природы и души. Взять хотя бы «Закурю дешёвую «Приму»... Сдержанное, мужское стихотворение. Простота удивительная, а как переворачивает душу! Либо это — «Есть в осени что-то от старой иконы...» Вот она где — тайна поэзии…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356100" y="1600200"/>
            <a:ext cx="43307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    </a:t>
            </a:r>
            <a:r>
              <a:rPr lang="ru-RU" b="1" smtClean="0">
                <a:solidFill>
                  <a:srgbClr val="0000CC"/>
                </a:solidFill>
              </a:rPr>
              <a:t>Взгляните на портрет поэта. На вас смотрят глаза вдумчивые, серьёзные. Всё существо его пытается понять мир, в который пришло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36179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356100" y="1600200"/>
            <a:ext cx="43307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800" b="1" smtClean="0"/>
              <a:t> </a:t>
            </a:r>
            <a:r>
              <a:rPr lang="ru-RU" altLang="ru-RU" sz="2800" b="1" smtClean="0">
                <a:solidFill>
                  <a:srgbClr val="0000CC"/>
                </a:solidFill>
              </a:rPr>
              <a:t>"Он пришел на землю неслучайно. Он пришел воспеть в поэтических строках Женское начало: "Мать, Возлюбленную, Подругу, Жену".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800" smtClean="0"/>
              <a:t>        </a:t>
            </a:r>
            <a:r>
              <a:rPr lang="ru-RU" altLang="ru-RU" sz="2000" b="1" smtClean="0"/>
              <a:t>Л. Катаева, секретарь Союза писателей Хакасии</a:t>
            </a:r>
          </a:p>
          <a:p>
            <a:pPr algn="r"/>
            <a:endParaRPr lang="ru-RU" sz="2000" b="1" smtClean="0"/>
          </a:p>
        </p:txBody>
      </p:sp>
      <p:pic>
        <p:nvPicPr>
          <p:cNvPr id="26627" name="Picture 6" descr="skf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84313"/>
            <a:ext cx="3597275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rgbClr val="FF3300"/>
                </a:solidFill>
              </a:rPr>
              <a:t>Анатолий </a:t>
            </a:r>
            <a:r>
              <a:rPr lang="ru-RU" altLang="ru-RU" b="1" i="1" dirty="0" err="1" smtClean="0">
                <a:solidFill>
                  <a:srgbClr val="FF3300"/>
                </a:solidFill>
              </a:rPr>
              <a:t>Кыштымов</a:t>
            </a:r>
            <a:endParaRPr lang="ru-RU" b="1" i="1" dirty="0" smtClean="0">
              <a:solidFill>
                <a:srgbClr val="FF3300"/>
              </a:solidFill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427538" y="1628775"/>
            <a:ext cx="4270375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Когда уйду - не плачьте обо мне,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Не плачьте обо мне, шепча молитвы.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Считайте, я в каком-нибудь окне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Стою, смотрю, но к вам не в силах выйти.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Машу я вам прощальною рукой,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Когда я вспомнюсь – улыбнитесь тихо…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b="1" dirty="0" smtClean="0">
              <a:solidFill>
                <a:srgbClr val="0000CC"/>
              </a:solidFill>
            </a:endParaRPr>
          </a:p>
          <a:p>
            <a:pPr>
              <a:lnSpc>
                <a:spcPct val="90000"/>
              </a:lnSpc>
            </a:pPr>
            <a:endParaRPr lang="ru-RU" sz="2400" b="1" dirty="0" smtClean="0"/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3311525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>
          <a:xfrm>
            <a:off x="3995738" y="1484313"/>
            <a:ext cx="4762500" cy="537368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В студеную ночь 10 февраля 1953 года в селе Московское  Усть-Абаканского района родился у Марии и Петра Кыштымовых  мальчик, которого назвали Анатолием. Вскоре родители переехали вглубь Боградской тайги в селеньице Пилорама.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Все первые детские  годы провел Толя в тайге, радуясь вечнозеленым хвойным деревьям,   необычайно нежным в любую пору белоствольным березкам, где весной все полыхало от жарков, летом и осенью от ягод, грибов.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В  годы раннего детства Толя жил, удивляясь красоте окружающей природы…</a:t>
            </a:r>
          </a:p>
        </p:txBody>
      </p:sp>
      <p:pic>
        <p:nvPicPr>
          <p:cNvPr id="6147" name="Picture 7" descr="1975 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12875"/>
            <a:ext cx="26590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71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В тайгу вошел и замер удивленный,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И, распахнув глаза, застыл на миг!..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Среди травы, резной, густо-зеленой,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Открылся мне калейдоскопный мир!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О, сколь цветов! В траве благоухая,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Росой звеня, горя земным огнем,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В стволы деревьев радуги бросая,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Вдруг отразились на лице моем!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         Красота природы Хакасии сформировала поэтический мир Анатолия, он с детства был воспитан гармонией природы, самым естественным образом он ощутил себя частицей этой красоты: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И вот поляна, а на ней,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Жарки качаются кострами,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Где синь небес, в тени ветвей…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Перед судьбой и перед нами…</a:t>
            </a:r>
          </a:p>
          <a:p>
            <a:pPr algn="ctr">
              <a:buFont typeface="Arial" charset="0"/>
              <a:buNone/>
            </a:pPr>
            <a:endParaRPr lang="ru-RU" b="1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В поклонении красоте он и прожил всю свою короткую жизнь.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Любовь к поэзии у Анатолия Кыштымова проявилась рано.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Первые стихи им написаны в одиннадцатилетнем возрасте. Писал он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всегда на русском языке, потому что не знал языка своего народа.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Однако в своих стихах поэт воспевал душу хакасского народа: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0000CC"/>
                </a:solidFill>
              </a:rPr>
              <a:t>Красота, как радостный родник,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0000CC"/>
                </a:solidFill>
              </a:rPr>
              <a:t>Пить и пить, не отрывая глаз…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>
          <a:xfrm>
            <a:off x="4284663" y="1341438"/>
            <a:ext cx="4402137" cy="5903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400" smtClean="0"/>
              <a:t>        </a:t>
            </a:r>
            <a:r>
              <a:rPr lang="ru-RU" altLang="ru-RU" sz="2000" b="1" smtClean="0"/>
              <a:t>В </a:t>
            </a:r>
            <a:r>
              <a:rPr lang="ru-RU" altLang="ru-RU" sz="2000" b="1" smtClean="0">
                <a:solidFill>
                  <a:srgbClr val="FF3300"/>
                </a:solidFill>
              </a:rPr>
              <a:t>1970году закончил 10 классов</a:t>
            </a:r>
            <a:r>
              <a:rPr lang="ru-RU" altLang="ru-RU" sz="2000" b="1" smtClean="0"/>
              <a:t> Московской школы. Еще в школе писал стихи, собирая их в общую тетрадь. После школы год работал в родном совхозе на стрижке овец. </a:t>
            </a:r>
            <a:r>
              <a:rPr lang="ru-RU" altLang="ru-RU" sz="2000" b="1" smtClean="0">
                <a:solidFill>
                  <a:srgbClr val="FF3300"/>
                </a:solidFill>
              </a:rPr>
              <a:t>В 1972 году поступил в Абаканский государственный педадогический институт</a:t>
            </a:r>
            <a:r>
              <a:rPr lang="ru-RU" altLang="ru-RU" sz="2000" b="1" smtClean="0"/>
              <a:t> на филологический факультет. Был бессменным редактором факультетской газеты, членом литературного объединения института. Выступал со своими стихами перед студентами. Кроме поэзии, увлекался рисованием, работой по дереву .</a:t>
            </a: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10243" name="Picture 7" descr="1971 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60575"/>
            <a:ext cx="389096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11266" name="Rectangle 3"/>
          <p:cNvSpPr>
            <a:spLocks noGrp="1"/>
          </p:cNvSpPr>
          <p:nvPr>
            <p:ph type="body" idx="1"/>
          </p:nvPr>
        </p:nvSpPr>
        <p:spPr>
          <a:xfrm>
            <a:off x="3995738" y="1628775"/>
            <a:ext cx="4464050" cy="50403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000" smtClean="0"/>
              <a:t>        </a:t>
            </a:r>
            <a:r>
              <a:rPr lang="ru-RU" altLang="ru-RU" sz="2000" b="1" smtClean="0"/>
              <a:t>После окончания института, в 1976 году, Анатолий Кыштымов начинает работать в школе 10 г. Абакана учителем черчения и рисования, потом художником-оформителем в отделении железной дороги и во Дворце пионеров. Вечерами занимался оформлением методических стендов в школе 11. В этот период в жизни поэта происходит важное событие: у него появляется семья. Он стал хорошим отцом приемному сыну и родившейся дочери. Все новые и новые стихи появляются на свет</a:t>
            </a:r>
            <a:endParaRPr lang="ru-RU" sz="2000" b="1" smtClean="0"/>
          </a:p>
        </p:txBody>
      </p:sp>
      <p:pic>
        <p:nvPicPr>
          <p:cNvPr id="11267" name="Picture 7" descr="197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44675"/>
            <a:ext cx="37465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3300"/>
                </a:solidFill>
              </a:rPr>
              <a:t>Анатолий Кыштымов</a:t>
            </a:r>
            <a:endParaRPr lang="ru-RU" b="1" i="1" smtClean="0">
              <a:solidFill>
                <a:srgbClr val="FF3300"/>
              </a:solidFill>
            </a:endParaRPr>
          </a:p>
        </p:txBody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3779838" y="1700213"/>
            <a:ext cx="467995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b="1" smtClean="0"/>
              <a:t>      Стихи его не брали печатать республиканские газеты, не хотели издавать отдельным сборником, коллеги по писательской организации обвиняли его в том, что он не пишет на родном языке, не принимали в Союз писателей. 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96975"/>
            <a:ext cx="309721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1415</Words>
  <Application>Microsoft Office PowerPoint</Application>
  <PresentationFormat>Экран (4:3)</PresentationFormat>
  <Paragraphs>117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Кыштымов  Анатолий Петрович (10 февраля 1953г.-  7 сентября 1982г.) Презентацию подготовила  Григорьева В.Н., преподаватель русского языка и литературы ГБПОУ РХ ЧМТТ </vt:lpstr>
      <vt:lpstr>Слайд 2</vt:lpstr>
      <vt:lpstr>Анатолий Кыштымов</vt:lpstr>
      <vt:lpstr>Анатолий Кыштымов</vt:lpstr>
      <vt:lpstr>Слайд 5</vt:lpstr>
      <vt:lpstr>Анатолий Кыштымов</vt:lpstr>
      <vt:lpstr>Анатолий Кыштымов</vt:lpstr>
      <vt:lpstr>Анатолий Кыштымов</vt:lpstr>
      <vt:lpstr>Анатолий Кыштымов</vt:lpstr>
      <vt:lpstr>Анатолий Кыштымов</vt:lpstr>
      <vt:lpstr>Анатолий Кыштымов</vt:lpstr>
      <vt:lpstr>Анатолий Кыштымов</vt:lpstr>
      <vt:lpstr>Анатолий Кыштымов</vt:lpstr>
      <vt:lpstr>«Мама моя милая…»</vt:lpstr>
      <vt:lpstr>Анатолий Кыштымов</vt:lpstr>
      <vt:lpstr>Анатолий Кыштымов</vt:lpstr>
      <vt:lpstr> За три дня не станет меня. </vt:lpstr>
      <vt:lpstr>Анатолий Кыштымов</vt:lpstr>
      <vt:lpstr>«Листозвон золотой"</vt:lpstr>
      <vt:lpstr>Анатолий Кыштымов</vt:lpstr>
      <vt:lpstr>«Жарки растут в твои ладони»</vt:lpstr>
      <vt:lpstr>Анатолий Кыштымов</vt:lpstr>
      <vt:lpstr>Анатолий Кыштымов</vt:lpstr>
      <vt:lpstr>Анатолий Кыштымов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Оперативная группа</cp:lastModifiedBy>
  <cp:revision>14</cp:revision>
  <dcterms:created xsi:type="dcterms:W3CDTF">2013-08-18T07:43:00Z</dcterms:created>
  <dcterms:modified xsi:type="dcterms:W3CDTF">2015-12-09T12:03:47Z</dcterms:modified>
</cp:coreProperties>
</file>