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256" r:id="rId3"/>
    <p:sldId id="269" r:id="rId4"/>
    <p:sldId id="270" r:id="rId5"/>
    <p:sldId id="271" r:id="rId6"/>
    <p:sldId id="258" r:id="rId7"/>
    <p:sldId id="260" r:id="rId8"/>
    <p:sldId id="261" r:id="rId9"/>
    <p:sldId id="259" r:id="rId10"/>
    <p:sldId id="272" r:id="rId11"/>
    <p:sldId id="263" r:id="rId12"/>
    <p:sldId id="264" r:id="rId13"/>
    <p:sldId id="265" r:id="rId14"/>
    <p:sldId id="266" r:id="rId15"/>
    <p:sldId id="274" r:id="rId16"/>
    <p:sldId id="275" r:id="rId17"/>
    <p:sldId id="276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9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1636B4-D5C5-4CDB-85B8-0BF63B30D8FF}" type="datetimeFigureOut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8202E7-3495-46EA-97F3-20BD17C01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09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B7C020-1BDE-4DD5-A697-6D2676B30A20}" type="datetimeFigureOut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BA313F-43BF-42F0-B604-CB2F3AAF8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476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6BEAA-8260-4396-9C52-02718E1CD8ED}" type="datetime1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9DEE9-1364-4DC1-A81D-2FC1D3F09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BCC31-9C56-458F-B2C7-DF4C300DE6A5}" type="datetime1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2BBC-EF9B-457D-A803-91F47FA64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4255-DEA0-40F4-B4C0-79DBBD91D238}" type="datetime1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27195-6E07-4D3B-BCFC-AD26F7DEE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1C9BA-88D6-4B37-93AD-73EB71D2F663}" type="datetime1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D5F11-ECFA-4324-8459-6989014C1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C7F76-98D8-48D8-A87F-64A17FA1900C}" type="datetime1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EE3F5-19A8-4F0D-968A-03AEFC448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BC60D-51A8-40EA-9415-EA5CC894385F}" type="datetime1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39F8A-A88D-403A-9F37-46D8348D9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E4B6-8DB7-43BE-A70F-F510FCCFB4D5}" type="datetime1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ADF4-638E-4609-98DC-31E93FB1C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6EE87-C3F3-4267-A881-E96234D6E50B}" type="datetime1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2D58-47F3-423B-AC45-6EF05CD03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BCA6C-3484-4597-9A22-B32F8751C033}" type="datetime1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48BE0-DA99-4040-9BCE-7505B0037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A29B0-8F2B-4123-90B2-73894C430DED}" type="datetime1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4EF52-1DF0-40CE-9B9A-DF109449C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4CBB0-83A7-4F7B-A507-4E70B695A24A}" type="datetime1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DAF73-03D3-43C7-B542-3C62140C5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840970-1BA9-4A6A-9EDB-B87B9753350F}" type="datetime1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1377F3-97DF-422A-85A2-2F3D9B716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906406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182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Вести с раскопок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9" name="Содержимое 4" descr="9254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2837" y="2571744"/>
            <a:ext cx="3222413" cy="2320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5" descr="115969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1112" y="1600200"/>
            <a:ext cx="339277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F7F57D-CDC7-4F8E-AB88-988645980319}" type="datetime1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FAEC1-433E-4DB4-BE8C-BDF5CD80007C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4" descr="15192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4286280" cy="3214710"/>
          </a:xfrm>
          <a:effectLst>
            <a:reflection blurRad="6350" stA="50000" endA="300" endPos="90000" dir="5400000" sy="-100000" algn="bl" rotWithShape="0"/>
          </a:effectLst>
        </p:spPr>
      </p:pic>
      <p:pic>
        <p:nvPicPr>
          <p:cNvPr id="10" name="Содержимое 5" descr="AAE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4810" y="2893215"/>
            <a:ext cx="4467228" cy="3350421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F7F57D-CDC7-4F8E-AB88-988645980319}" type="datetime1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FAEC1-433E-4DB4-BE8C-BDF5CD80007C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4" descr="arche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4255621" cy="4774033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2" name="Содержимое 5" descr="arheologiy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2546" y="3143248"/>
            <a:ext cx="4348994" cy="2895603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F7F57D-CDC7-4F8E-AB88-988645980319}" type="datetime1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FAEC1-433E-4DB4-BE8C-BDF5CD80007C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4" descr="top_archaeology_discoveries_2007_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4362898" cy="2803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Содержимое 5" descr="skeleton-archaeolog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9" y="1600200"/>
            <a:ext cx="3134858" cy="483255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F7F57D-CDC7-4F8E-AB88-988645980319}" type="datetime1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FAEC1-433E-4DB4-BE8C-BDF5CD80007C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Затонувший город </a:t>
            </a:r>
            <a:r>
              <a:rPr lang="ru-RU" b="1" dirty="0" err="1" smtClean="0"/>
              <a:t>Гелика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BC60D-51A8-40EA-9415-EA5CC894385F}" type="datetime1">
              <a:rPr lang="ru-RU" smtClean="0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39F8A-A88D-403A-9F37-46D8348D9C2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72816"/>
            <a:ext cx="619125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6415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2146250"/>
          </a:xfrm>
        </p:spPr>
        <p:txBody>
          <a:bodyPr/>
          <a:lstStyle/>
          <a:p>
            <a:r>
              <a:rPr lang="ru-RU" sz="3200" b="1" dirty="0"/>
              <a:t>Подземный город </a:t>
            </a:r>
            <a:r>
              <a:rPr lang="ru-RU" sz="3200" b="1" dirty="0" err="1"/>
              <a:t>Деринкую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/>
          <a:lstStyle/>
          <a:p>
            <a:r>
              <a:rPr lang="ru-RU" dirty="0"/>
              <a:t>Он достигал около 60 метров в глубину и состоял из 8 ярусов.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BC60D-51A8-40EA-9415-EA5CC894385F}" type="datetime1">
              <a:rPr lang="ru-RU" smtClean="0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39F8A-A88D-403A-9F37-46D8348D9C2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9563"/>
            <a:ext cx="3043451" cy="68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8570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3466728" cy="3167508"/>
          </a:xfrm>
        </p:spPr>
        <p:txBody>
          <a:bodyPr/>
          <a:lstStyle/>
          <a:p>
            <a:r>
              <a:rPr lang="ru-RU" sz="3600" b="1" dirty="0"/>
              <a:t>Ирам многоколонный</a:t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BC60D-51A8-40EA-9415-EA5CC894385F}" type="datetime1">
              <a:rPr lang="ru-RU" smtClean="0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39F8A-A88D-403A-9F37-46D8348D9C2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14" y="26294"/>
            <a:ext cx="4744239" cy="683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8570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173" y="2708920"/>
            <a:ext cx="3898776" cy="1143000"/>
          </a:xfrm>
        </p:spPr>
        <p:txBody>
          <a:bodyPr/>
          <a:lstStyle/>
          <a:p>
            <a:r>
              <a:rPr lang="ru-RU" dirty="0" smtClean="0"/>
              <a:t>Троя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BC60D-51A8-40EA-9415-EA5CC894385F}" type="datetime1">
              <a:rPr lang="ru-RU" smtClean="0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39F8A-A88D-403A-9F37-46D8348D9C2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30"/>
            <a:ext cx="4759424" cy="68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1522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Мир глазами историка</a:t>
            </a:r>
          </a:p>
        </p:txBody>
      </p:sp>
      <p:pic>
        <p:nvPicPr>
          <p:cNvPr id="1026" name="Picture 2" descr="H:\Documents and Settings\Aida\Рабочий стол\клипарты рамки фончики\karty\karty\map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500063"/>
            <a:ext cx="22145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:\Documents and Settings\Aida\Рабочий стол\клипарты рамки фончики\karty\karty\map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500063"/>
            <a:ext cx="1928812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:\Documents and Settings\Aida\Рабочий стол\клипарты рамки фончики\karty\karty\map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500063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:\Documents and Settings\Aida\Рабочий стол\клипарты рамки фончики\karty\karty\map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500063"/>
            <a:ext cx="16430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195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Мир глазами историка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rgbClr val="0070C0"/>
                </a:solidFill>
              </a:rPr>
              <a:t>История – совокупность наук, изучающих прошлое человеческого общества. (С.И.Ожегов)</a:t>
            </a:r>
          </a:p>
        </p:txBody>
      </p:sp>
      <p:pic>
        <p:nvPicPr>
          <p:cNvPr id="1026" name="Picture 2" descr="H:\Documents and Settings\Aida\Рабочий стол\клипарты рамки фончики\karty\karty\map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500063"/>
            <a:ext cx="22145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:\Documents and Settings\Aida\Рабочий стол\клипарты рамки фончики\karty\karty\map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500063"/>
            <a:ext cx="1928812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:\Documents and Settings\Aida\Рабочий стол\клипарты рамки фончики\karty\karty\map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500063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:\Documents and Settings\Aida\Рабочий стол\клипарты рамки фончики\karty\karty\map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500063"/>
            <a:ext cx="16430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92055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271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868478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Однажды, согласно легенде, прогуливаясь по Васильевскому острову Пётр I наткнулся на две необычные сосны. Ветвь одной из них вросла в ствол другой так, что было совершенно невозможно определить, какой из двух сосен она принадлежит. Такой раритет будто бы и подсказал Петру I место для строительство первого музея в России — Кунсткамеры.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00B050"/>
                </a:solidFill>
              </a:rPr>
              <a:t>Слово «Кунсткамера» на немецком языке означает «кабинет редкостей».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8" name="Содержимое 3" descr="42b8af5463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643182"/>
            <a:ext cx="5151087" cy="3777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F7F57D-CDC7-4F8E-AB88-988645980319}" type="datetime1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A235-24BF-459B-BC8D-02224191C61F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4" descr="9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4518001" cy="2980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pic>
        <p:nvPicPr>
          <p:cNvPr id="10" name="Содержимое 5" descr="41070230_1237144171_panorama5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00662" y="1753394"/>
            <a:ext cx="2733675" cy="4219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F7F57D-CDC7-4F8E-AB88-988645980319}" type="datetime1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FAEC1-433E-4DB4-BE8C-BDF5CD80007C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357826"/>
            <a:ext cx="54118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Экспонаты Кунсткамеры</a:t>
            </a:r>
            <a:endParaRPr lang="ru-RU" sz="28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F7F57D-CDC7-4F8E-AB88-988645980319}" type="datetime1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FAEC1-433E-4DB4-BE8C-BDF5CD80007C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9" name="Содержимое 4" descr="43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00166" y="928670"/>
            <a:ext cx="6222934" cy="4668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3011486"/>
          </a:xfrm>
        </p:spPr>
        <p:txBody>
          <a:bodyPr/>
          <a:lstStyle/>
          <a:p>
            <a:r>
              <a:rPr lang="ru-RU" sz="2000" b="1" dirty="0" smtClean="0"/>
              <a:t> </a:t>
            </a:r>
            <a:r>
              <a:rPr lang="ru-RU" sz="2000" b="1" dirty="0" err="1" smtClean="0"/>
              <a:t>Готторпский</a:t>
            </a:r>
            <a:r>
              <a:rPr lang="ru-RU" sz="2000" b="1" dirty="0" smtClean="0"/>
              <a:t> глобус представляет собой полый шар диаметром 3,11 метра и весом 3,5 тонны, выполненный по железному каркасу. Его внутренняя и наружная поверхности расписаны по оклеенному холсту: на наружной - карта Земли, на внутренней - небесные Созвездия. Глобус насажен на неподвижную ось, на которой внутри его были закреплены деревянный стол и скамья на 12 человек. Внутрь глобуса попадали через являющуюся его частью дверцу. Подобные глобусы-планетарии в других странах не сохранились, и Россия обладает единственным сохранившимся экземпляром.</a:t>
            </a:r>
            <a:br>
              <a:rPr lang="ru-RU" sz="2000" b="1" dirty="0" smtClean="0"/>
            </a:br>
            <a:endParaRPr lang="ru-RU" sz="2000" b="1" dirty="0" smtClean="0"/>
          </a:p>
        </p:txBody>
      </p:sp>
      <p:pic>
        <p:nvPicPr>
          <p:cNvPr id="6" name="Содержимое 3" descr="st0094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3643314"/>
            <a:ext cx="2786077" cy="2526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F7F57D-CDC7-4F8E-AB88-988645980319}" type="datetime1">
              <a:rPr lang="ru-RU"/>
              <a:pPr>
                <a:defRPr/>
              </a:pPr>
              <a:t>14.09.2019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FAEC1-433E-4DB4-BE8C-BDF5CD80007C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144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История 1</vt:lpstr>
      <vt:lpstr>Презентация PowerPoint</vt:lpstr>
      <vt:lpstr>Мир глазами историка</vt:lpstr>
      <vt:lpstr>Презентация PowerPoint</vt:lpstr>
      <vt:lpstr>Мир глазами историка</vt:lpstr>
      <vt:lpstr>Презентация PowerPoint</vt:lpstr>
      <vt:lpstr> Однажды, согласно легенде, прогуливаясь по Васильевскому острову Пётр I наткнулся на две необычные сосны. Ветвь одной из них вросла в ствол другой так, что было совершенно невозможно определить, какой из двух сосен она принадлежит. Такой раритет будто бы и подсказал Петру I место для строительство первого музея в России — Кунсткамеры. Слово «Кунсткамера» на немецком языке означает «кабинет редкостей».  </vt:lpstr>
      <vt:lpstr>Презентация PowerPoint</vt:lpstr>
      <vt:lpstr>Презентация PowerPoint</vt:lpstr>
      <vt:lpstr> Готторпский глобус представляет собой полый шар диаметром 3,11 метра и весом 3,5 тонны, выполненный по железному каркасу. Его внутренняя и наружная поверхности расписаны по оклеенному холсту: на наружной - карта Земли, на внутренней - небесные Созвездия. Глобус насажен на неподвижную ось, на которой внутри его были закреплены деревянный стол и скамья на 12 человек. Внутрь глобуса попадали через являющуюся его частью дверцу. Подобные глобусы-планетарии в других странах не сохранились, и Россия обладает единственным сохранившимся экземпляром. </vt:lpstr>
      <vt:lpstr>Презентация PowerPoint</vt:lpstr>
      <vt:lpstr>Вести с раскопок</vt:lpstr>
      <vt:lpstr>Презентация PowerPoint</vt:lpstr>
      <vt:lpstr>Презентация PowerPoint</vt:lpstr>
      <vt:lpstr>Презентация PowerPoint</vt:lpstr>
      <vt:lpstr>Затонувший город Гелика</vt:lpstr>
      <vt:lpstr>Подземный город Деринкую </vt:lpstr>
      <vt:lpstr>Ирам многоколонный </vt:lpstr>
      <vt:lpstr>Троя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глазами историка</dc:title>
  <dc:subject>Шаблоны презентаций</dc:subject>
  <dc:creator>Lyuba</dc:creator>
  <cp:keywords>http://aida.ucoz.ru</cp:keywords>
  <dc:description>http://aida.ucoz.ru</dc:description>
  <cp:lastModifiedBy>1</cp:lastModifiedBy>
  <cp:revision>8</cp:revision>
  <dcterms:created xsi:type="dcterms:W3CDTF">2009-09-28T14:18:22Z</dcterms:created>
  <dcterms:modified xsi:type="dcterms:W3CDTF">2019-09-13T23:50:07Z</dcterms:modified>
</cp:coreProperties>
</file>