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05222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58191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4203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7114567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4889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6738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5460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620232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65265688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3100355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56992"/>
            <a:ext cx="6660232" cy="1080120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СУПЕР ИГРА</a:t>
            </a:r>
            <a:endParaRPr lang="ru-RU" sz="4400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715404" y="142852"/>
            <a:ext cx="304800" cy="304800"/>
          </a:xfrm>
          <a:prstGeom prst="rect">
            <a:avLst/>
          </a:prstGeom>
        </p:spPr>
      </p:pic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8215338" y="6072206"/>
            <a:ext cx="628648" cy="557210"/>
          </a:xfrm>
          <a:prstGeom prst="ellipse">
            <a:avLst/>
          </a:prstGeom>
          <a:solidFill>
            <a:srgbClr val="FFC000"/>
          </a:solidFill>
          <a:scene3d>
            <a:camera prst="isometricTopUp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a1a4cdad254db79c41988f2639aba0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95501">
            <a:off x="6010446" y="68376"/>
            <a:ext cx="13620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585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34511" y="2260147"/>
            <a:ext cx="4853701" cy="64633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КАМЕННАЯ КЛАДКА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40065" y="3408218"/>
            <a:ext cx="5393656" cy="64633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СВАРОЧНЫЕ РАБОТЫ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619944" y="4437112"/>
            <a:ext cx="7965963" cy="58477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ИНСТРУМЕНТЫ И ПРИСПОСОБЛЕНИЯ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619944" y="5583368"/>
            <a:ext cx="8503995" cy="58477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АРХИТЕКТУРНЫЕ ЭЛЕМЕНТЫ ЗДАНИЯ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20614" y="2126112"/>
            <a:ext cx="621526" cy="780366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6372200" y="3274183"/>
            <a:ext cx="621526" cy="780366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8275144" y="4248287"/>
            <a:ext cx="621526" cy="780366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8545758" y="5387777"/>
            <a:ext cx="621526" cy="780366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3" name="Рисунок 12" descr="a1a4cdad254db79c41988f2639aba002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895501">
            <a:off x="6367637" y="68374"/>
            <a:ext cx="13620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1830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59293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Первая составная часть сложных слов, обозначающая: </a:t>
            </a:r>
          </a:p>
          <a:p>
            <a:pPr algn="ctr"/>
            <a:r>
              <a:rPr lang="ru-RU" sz="2000" b="1" u="sng" cap="all" dirty="0" smtClean="0">
                <a:ln w="900" cmpd="sng">
                  <a:solidFill>
                    <a:schemeClr val="accent6">
                      <a:lumMod val="60000"/>
                      <a:lumOff val="4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относящийся к воде</a:t>
            </a:r>
            <a:endParaRPr lang="ru-RU" sz="2000" b="1" u="sng" cap="all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3571876"/>
            <a:ext cx="4127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Уроки рисования в школе </a:t>
            </a:r>
            <a:endParaRPr lang="ru-RU" sz="2000" b="1" cap="all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4572008"/>
            <a:ext cx="896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Нота</a:t>
            </a:r>
            <a:endParaRPr lang="ru-RU" sz="2000" b="1" cap="all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5429264"/>
            <a:ext cx="2609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Турция без тура </a:t>
            </a:r>
            <a:endParaRPr lang="ru-RU" sz="2000" b="1" cap="all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300037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392906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485776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0" y="0"/>
            <a:ext cx="4853701" cy="64633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КАМЕННАЯ КЛАДКА</a:t>
            </a:r>
            <a:endParaRPr lang="ru-RU" sz="3600" b="1" dirty="0">
              <a:ln w="31550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6122253"/>
            <a:ext cx="4843861" cy="735747"/>
          </a:xfrm>
          <a:prstGeom prst="round2DiagRect">
            <a:avLst>
              <a:gd name="adj1" fmla="val 50000"/>
              <a:gd name="adj2" fmla="val 0"/>
            </a:avLst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5">
                      <a:lumMod val="2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 И Д Р О И З О Л Я Ц И Я</a:t>
            </a:r>
            <a:endParaRPr lang="ru-RU" sz="2800" b="1" dirty="0">
              <a:ln w="900" cmpd="sng">
                <a:solidFill>
                  <a:schemeClr val="accent5">
                    <a:lumMod val="2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1" name="Рисунок 10" descr="0d21811dad4417cbcfed9932ef09391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831148"/>
            <a:ext cx="3143240" cy="272204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2" name="Стрелка вверх 11">
            <a:hlinkClick r:id="rId5" action="ppaction://hlinksldjump"/>
          </p:cNvPr>
          <p:cNvSpPr/>
          <p:nvPr/>
        </p:nvSpPr>
        <p:spPr>
          <a:xfrm>
            <a:off x="8572528" y="6215082"/>
            <a:ext cx="571472" cy="642918"/>
          </a:xfrm>
          <a:prstGeom prst="up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a1a4cdad254db79c41988f2639aba00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895501">
            <a:off x="6367636" y="-3064"/>
            <a:ext cx="13620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388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286388"/>
            <a:ext cx="8572560" cy="642942"/>
          </a:xfrm>
          <a:prstGeom prst="pie">
            <a:avLst>
              <a:gd name="adj1" fmla="val 21210864"/>
              <a:gd name="adj2" fmla="val 16200000"/>
            </a:avLst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дефект в виде воронкообразного углубления в сварном шве.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393656" cy="64633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СВАРОЧНЫЕ РАБОТЫ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571744"/>
            <a:ext cx="169175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" name="Рисунок 9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928934"/>
            <a:ext cx="1868378" cy="121444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37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2786058"/>
            <a:ext cx="1146719" cy="14104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2" name="TextBox 11"/>
          <p:cNvSpPr txBox="1"/>
          <p:nvPr/>
        </p:nvSpPr>
        <p:spPr>
          <a:xfrm>
            <a:off x="-142908" y="2143116"/>
            <a:ext cx="11272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,,,,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0364" y="2071678"/>
            <a:ext cx="11272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,,,,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3000372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58082" y="3071810"/>
            <a:ext cx="11272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,,,,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верх 16">
            <a:hlinkClick r:id="rId5" action="ppaction://hlinksldjump"/>
          </p:cNvPr>
          <p:cNvSpPr/>
          <p:nvPr/>
        </p:nvSpPr>
        <p:spPr>
          <a:xfrm>
            <a:off x="8572528" y="6215082"/>
            <a:ext cx="571472" cy="642918"/>
          </a:xfrm>
          <a:prstGeom prst="up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62750" y="4081581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6268" y="4108368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46640" y="4108367"/>
            <a:ext cx="81144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3043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16667E-6 2.96296E-6 L 0.22517 0.0016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6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05556E-6 -7.40741E-7 L -0.20503 -0.002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18" grpId="0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143512"/>
            <a:ext cx="7643813" cy="35719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деревянная опорная дуга для выкладки каменного свода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3485"/>
              </p:ext>
            </p:extLst>
          </p:nvPr>
        </p:nvGraphicFramePr>
        <p:xfrm>
          <a:off x="1115616" y="2924944"/>
          <a:ext cx="6095999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О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Л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К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Ж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Р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У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А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82152"/>
              </p:ext>
            </p:extLst>
          </p:nvPr>
        </p:nvGraphicFramePr>
        <p:xfrm>
          <a:off x="1142976" y="2928934"/>
          <a:ext cx="6095999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К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Р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У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Ж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А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Л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no Pro Caption" pitchFamily="18" charset="0"/>
                        </a:rPr>
                        <a:t>О</a:t>
                      </a:r>
                      <a:endParaRPr lang="ru-RU" sz="4400" dirty="0">
                        <a:latin typeface="Arno Pro Captio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00">
                            <a:shade val="30000"/>
                            <a:satMod val="115000"/>
                          </a:srgbClr>
                        </a:gs>
                        <a:gs pos="50000">
                          <a:srgbClr val="CCCC00">
                            <a:shade val="67500"/>
                            <a:satMod val="115000"/>
                          </a:srgbClr>
                        </a:gs>
                        <a:gs pos="100000">
                          <a:srgbClr val="CCCC00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0"/>
            <a:ext cx="7052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ИНСТРУМЕНТЫ И ПРИСПОСОБЛЕНИЯ</a:t>
            </a: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Стрелка вверх 11">
            <a:hlinkClick r:id="rId2" action="ppaction://hlinksldjump"/>
          </p:cNvPr>
          <p:cNvSpPr/>
          <p:nvPr/>
        </p:nvSpPr>
        <p:spPr>
          <a:xfrm>
            <a:off x="8358214" y="6215082"/>
            <a:ext cx="571472" cy="642918"/>
          </a:xfrm>
          <a:prstGeom prst="up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a1a4cdad254db79c41988f2639aba0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95501">
            <a:off x="6510512" y="-3063"/>
            <a:ext cx="13620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954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9" y="2357430"/>
            <a:ext cx="3714775" cy="649288"/>
          </a:xfrm>
        </p:spPr>
        <p:txBody>
          <a:bodyPr/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no Pro" pitchFamily="18" charset="0"/>
              </a:rPr>
              <a:t>СЛОВО ВОРОНЫ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no Pro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7386189" cy="5232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АРХИТЕКТУРНЫЕ ЭЛЕМЕНТЫ ЗДАНИЯ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3071810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+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000504"/>
            <a:ext cx="4736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no Pro" pitchFamily="18" charset="0"/>
              </a:rPr>
              <a:t>СИНОНИМ СЛОВА «ДНО»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no Pro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5572140"/>
            <a:ext cx="248016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no Pro" pitchFamily="18" charset="0"/>
              </a:rPr>
              <a:t>КАРНИЗ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no Pro" pitchFamily="18" charset="0"/>
            </a:endParaRPr>
          </a:p>
        </p:txBody>
      </p:sp>
      <p:pic>
        <p:nvPicPr>
          <p:cNvPr id="10" name="Рисунок 9" descr="79d1bf39e96d45ac255ef90b63a15a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643314"/>
            <a:ext cx="3469505" cy="306704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a1a4cdad254db79c41988f2639aba0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95501">
            <a:off x="6510513" y="425565"/>
            <a:ext cx="1362075" cy="685800"/>
          </a:xfrm>
          <a:prstGeom prst="rect">
            <a:avLst/>
          </a:prstGeom>
        </p:spPr>
      </p:pic>
      <p:sp>
        <p:nvSpPr>
          <p:cNvPr id="13" name="Стрелка вверх 12">
            <a:hlinkClick r:id="rId4" action="ppaction://hlinksldjump"/>
          </p:cNvPr>
          <p:cNvSpPr/>
          <p:nvPr/>
        </p:nvSpPr>
        <p:spPr>
          <a:xfrm>
            <a:off x="8572528" y="6072206"/>
            <a:ext cx="571472" cy="642918"/>
          </a:xfrm>
          <a:prstGeom prst="up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2101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7" grpId="0"/>
    </p:bldLst>
  </p:timing>
</p:sld>
</file>

<file path=ppt/theme/theme1.xml><?xml version="1.0" encoding="utf-8"?>
<a:theme xmlns:a="http://schemas.openxmlformats.org/drawingml/2006/main" name="00001">
  <a:themeElements>
    <a:clrScheme name="00001 3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FFCC00"/>
      </a:hlink>
      <a:folHlink>
        <a:srgbClr val="00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194</TotalTime>
  <Words>91</Words>
  <Application>Microsoft Office PowerPoint</Application>
  <PresentationFormat>Экран (4:3)</PresentationFormat>
  <Paragraphs>49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00001</vt:lpstr>
      <vt:lpstr>СУПЕР ИГРА</vt:lpstr>
      <vt:lpstr>Презентация PowerPoint</vt:lpstr>
      <vt:lpstr>Презентация PowerPoint</vt:lpstr>
      <vt:lpstr>  дефект в виде воронкообразного углубления в сварном шве.  </vt:lpstr>
      <vt:lpstr>    деревянная опорная дуга для выкладки каменного свода</vt:lpstr>
      <vt:lpstr>СЛОВО ВОРОНЫ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22</cp:revision>
  <dcterms:created xsi:type="dcterms:W3CDTF">2011-01-26T10:01:50Z</dcterms:created>
  <dcterms:modified xsi:type="dcterms:W3CDTF">2011-02-03T07:04:40Z</dcterms:modified>
</cp:coreProperties>
</file>