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9" r:id="rId5"/>
    <p:sldId id="260" r:id="rId6"/>
    <p:sldId id="257" r:id="rId7"/>
    <p:sldId id="261" r:id="rId8"/>
    <p:sldId id="258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82B8E-1F7E-42A8-8A43-9CDEC3FC6D9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521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AC7C4-8599-40C6-A781-902B7BE2EC4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519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66B2D-1CAB-4766-AA77-8C31F673DEFB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569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2EBB3-BFE9-4F2D-822E-8A7EA0107E0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750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AF470-D4D0-4BC1-B67E-04BD8E0BEDB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414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C6835-A10F-492F-96D4-7DF7A12CE964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301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C95A3-2280-4424-A531-01C38355EF9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797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7605A-2C3B-488D-9D3D-DB355061F6E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30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CDBDA-D4E3-45E7-81E3-6D3ECCC1BBB1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3863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4293E-C0AE-45EA-AFFC-D401DB55EBB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095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DD70C-A828-4045-8BA0-B058A9D0B91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140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787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4610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4315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458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6536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3476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8865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6150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2149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20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B83934-ACED-4842-8353-61F8DD709183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53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24.02.2018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948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70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13226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74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814442"/>
              </p:ext>
            </p:extLst>
          </p:nvPr>
        </p:nvGraphicFramePr>
        <p:xfrm>
          <a:off x="683568" y="0"/>
          <a:ext cx="8460432" cy="694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60432"/>
              </a:tblGrid>
              <a:tr h="57150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55776" y="14748"/>
            <a:ext cx="7740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Здоровье, задор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81270" y="599523"/>
            <a:ext cx="7740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Доброта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08176" y="1184298"/>
            <a:ext cx="7740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Радость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0343" y="1769073"/>
            <a:ext cx="7740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9162" y="2353848"/>
            <a:ext cx="7740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Вежливость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08176" y="2938623"/>
            <a:ext cx="7740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Скромность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70886" y="3543062"/>
            <a:ext cx="7740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Терпение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64539" y="4132753"/>
            <a:ext cx="7740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Восторг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64539" y="4717528"/>
            <a:ext cx="7740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Уважение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64539" y="5321967"/>
            <a:ext cx="7740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Искупление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64539" y="5899381"/>
            <a:ext cx="7740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Терпимость (толерантность)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64539" y="6292889"/>
            <a:ext cx="7740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11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05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друг и приятел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4314" cy="688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132" y="3938248"/>
            <a:ext cx="4466132" cy="2973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65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10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Тема Office</vt:lpstr>
      <vt:lpstr>Оформление по умолчанию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Тен</dc:creator>
  <cp:lastModifiedBy>Виктория Тен</cp:lastModifiedBy>
  <cp:revision>3</cp:revision>
  <dcterms:created xsi:type="dcterms:W3CDTF">2018-02-24T02:28:30Z</dcterms:created>
  <dcterms:modified xsi:type="dcterms:W3CDTF">2018-02-24T03:12:12Z</dcterms:modified>
</cp:coreProperties>
</file>