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744" r:id="rId3"/>
    <p:sldMasterId id="2147483756" r:id="rId4"/>
    <p:sldMasterId id="2147483768" r:id="rId5"/>
    <p:sldMasterId id="214748378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6" r:id="rId15"/>
    <p:sldId id="264" r:id="rId16"/>
    <p:sldId id="265" r:id="rId17"/>
    <p:sldId id="268" r:id="rId18"/>
    <p:sldId id="267" r:id="rId19"/>
    <p:sldId id="271" r:id="rId20"/>
    <p:sldId id="270" r:id="rId21"/>
    <p:sldId id="26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521" autoAdjust="0"/>
    <p:restoredTop sz="94660" autoAdjust="0"/>
  </p:normalViewPr>
  <p:slideViewPr>
    <p:cSldViewPr>
      <p:cViewPr>
        <p:scale>
          <a:sx n="100" d="100"/>
          <a:sy n="100" d="100"/>
        </p:scale>
        <p:origin x="-33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327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5B14653-3B1B-4789-A235-92BD1A7BAFEA}" type="datetimeFigureOut">
              <a:rPr lang="ru-RU" smtClean="0"/>
              <a:pPr/>
              <a:t>13.11.2009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FCD8D3D-8E8F-42D1-921D-78BE753AA6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B14653-3B1B-4789-A235-92BD1A7BAFEA}" type="datetimeFigureOut">
              <a:rPr lang="ru-RU" smtClean="0"/>
              <a:pPr/>
              <a:t>13.11.2009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CD8D3D-8E8F-42D1-921D-78BE753AA6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B14653-3B1B-4789-A235-92BD1A7BAFEA}" type="datetimeFigureOut">
              <a:rPr lang="ru-RU" smtClean="0"/>
              <a:pPr/>
              <a:t>13.11.2009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CD8D3D-8E8F-42D1-921D-78BE753AA6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B14653-3B1B-4789-A235-92BD1A7BAFEA}" type="datetimeFigureOut">
              <a:rPr lang="ru-RU" smtClean="0"/>
              <a:pPr/>
              <a:t>13.11.2009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CD8D3D-8E8F-42D1-921D-78BE753AA6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B14653-3B1B-4789-A235-92BD1A7BAFEA}" type="datetimeFigureOut">
              <a:rPr lang="ru-RU" smtClean="0"/>
              <a:pPr/>
              <a:t>13.11.2009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CD8D3D-8E8F-42D1-921D-78BE753AA6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B14653-3B1B-4789-A235-92BD1A7BAFEA}" type="datetimeFigureOut">
              <a:rPr lang="ru-RU" smtClean="0"/>
              <a:pPr/>
              <a:t>13.11.2009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CD8D3D-8E8F-42D1-921D-78BE753AA6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B14653-3B1B-4789-A235-92BD1A7BAFEA}" type="datetimeFigureOut">
              <a:rPr lang="ru-RU" smtClean="0"/>
              <a:pPr/>
              <a:t>13.11.2009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CD8D3D-8E8F-42D1-921D-78BE753AA6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B14653-3B1B-4789-A235-92BD1A7BAFEA}" type="datetimeFigureOut">
              <a:rPr lang="ru-RU" smtClean="0"/>
              <a:pPr/>
              <a:t>13.11.2009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CD8D3D-8E8F-42D1-921D-78BE753AA6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B14653-3B1B-4789-A235-92BD1A7BAFEA}" type="datetimeFigureOut">
              <a:rPr lang="ru-RU" smtClean="0"/>
              <a:pPr/>
              <a:t>13.11.2009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CD8D3D-8E8F-42D1-921D-78BE753AA6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B14653-3B1B-4789-A235-92BD1A7BAFEA}" type="datetimeFigureOut">
              <a:rPr lang="ru-RU" smtClean="0"/>
              <a:pPr/>
              <a:t>13.11.2009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CD8D3D-8E8F-42D1-921D-78BE753AA6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B14653-3B1B-4789-A235-92BD1A7BAFEA}" type="datetimeFigureOut">
              <a:rPr lang="ru-RU" smtClean="0"/>
              <a:pPr/>
              <a:t>13.11.2009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CD8D3D-8E8F-42D1-921D-78BE753AA6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B14653-3B1B-4789-A235-92BD1A7BAFEA}" type="datetimeFigureOut">
              <a:rPr lang="ru-RU" smtClean="0"/>
              <a:pPr/>
              <a:t>13.11.2009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CD8D3D-8E8F-42D1-921D-78BE753AA6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5B14653-3B1B-4789-A235-92BD1A7BAFEA}" type="datetimeFigureOut">
              <a:rPr lang="ru-RU" smtClean="0"/>
              <a:pPr/>
              <a:t>13.11.2009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3FCD8D3D-8E8F-42D1-921D-78BE753AA6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B14653-3B1B-4789-A235-92BD1A7BAFEA}" type="datetimeFigureOut">
              <a:rPr lang="ru-RU" smtClean="0"/>
              <a:pPr/>
              <a:t>13.11.2009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CD8D3D-8E8F-42D1-921D-78BE753AA6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B14653-3B1B-4789-A235-92BD1A7BAFEA}" type="datetimeFigureOut">
              <a:rPr lang="ru-RU" smtClean="0"/>
              <a:pPr/>
              <a:t>13.11.2009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CD8D3D-8E8F-42D1-921D-78BE753AA6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4653-3B1B-4789-A235-92BD1A7BAFEA}" type="datetimeFigureOut">
              <a:rPr lang="ru-RU" smtClean="0"/>
              <a:pPr/>
              <a:t>13.11.2009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8D3D-8E8F-42D1-921D-78BE753AA6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4653-3B1B-4789-A235-92BD1A7BAFEA}" type="datetimeFigureOut">
              <a:rPr lang="ru-RU" smtClean="0"/>
              <a:pPr/>
              <a:t>13.11.2009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8D3D-8E8F-42D1-921D-78BE753AA6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4653-3B1B-4789-A235-92BD1A7BAFEA}" type="datetimeFigureOut">
              <a:rPr lang="ru-RU" smtClean="0"/>
              <a:pPr/>
              <a:t>13.11.2009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FCD8D3D-8E8F-42D1-921D-78BE753AA6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4653-3B1B-4789-A235-92BD1A7BAFEA}" type="datetimeFigureOut">
              <a:rPr lang="ru-RU" smtClean="0"/>
              <a:pPr/>
              <a:t>13.11.2009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8D3D-8E8F-42D1-921D-78BE753AA6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4653-3B1B-4789-A235-92BD1A7BAFEA}" type="datetimeFigureOut">
              <a:rPr lang="ru-RU" smtClean="0"/>
              <a:pPr/>
              <a:t>13.11.2009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8D3D-8E8F-42D1-921D-78BE753AA6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4653-3B1B-4789-A235-92BD1A7BAFEA}" type="datetimeFigureOut">
              <a:rPr lang="ru-RU" smtClean="0"/>
              <a:pPr/>
              <a:t>13.11.2009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8D3D-8E8F-42D1-921D-78BE753AA6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4653-3B1B-4789-A235-92BD1A7BAFEA}" type="datetimeFigureOut">
              <a:rPr lang="ru-RU" smtClean="0"/>
              <a:pPr/>
              <a:t>13.11.2009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8D3D-8E8F-42D1-921D-78BE753AA6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5B14653-3B1B-4789-A235-92BD1A7BAFEA}" type="datetimeFigureOut">
              <a:rPr lang="ru-RU" smtClean="0"/>
              <a:pPr/>
              <a:t>13.11.2009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FCD8D3D-8E8F-42D1-921D-78BE753AA6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4653-3B1B-4789-A235-92BD1A7BAFEA}" type="datetimeFigureOut">
              <a:rPr lang="ru-RU" smtClean="0"/>
              <a:pPr/>
              <a:t>13.11.2009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8D3D-8E8F-42D1-921D-78BE753AA6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4653-3B1B-4789-A235-92BD1A7BAFEA}" type="datetimeFigureOut">
              <a:rPr lang="ru-RU" smtClean="0"/>
              <a:pPr/>
              <a:t>13.11.2009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8D3D-8E8F-42D1-921D-78BE753AA6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4653-3B1B-4789-A235-92BD1A7BAFEA}" type="datetimeFigureOut">
              <a:rPr lang="ru-RU" smtClean="0"/>
              <a:pPr/>
              <a:t>13.11.2009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8D3D-8E8F-42D1-921D-78BE753AA6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4653-3B1B-4789-A235-92BD1A7BAFEA}" type="datetimeFigureOut">
              <a:rPr lang="ru-RU" smtClean="0"/>
              <a:pPr/>
              <a:t>13.11.2009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8D3D-8E8F-42D1-921D-78BE753AA6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4653-3B1B-4789-A235-92BD1A7BAFEA}" type="datetimeFigureOut">
              <a:rPr lang="ru-RU" smtClean="0"/>
              <a:pPr/>
              <a:t>13.11.2009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8D3D-8E8F-42D1-921D-78BE753AA6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4653-3B1B-4789-A235-92BD1A7BAFEA}" type="datetimeFigureOut">
              <a:rPr lang="ru-RU" smtClean="0"/>
              <a:pPr/>
              <a:t>13.11.2009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8D3D-8E8F-42D1-921D-78BE753AA6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4653-3B1B-4789-A235-92BD1A7BAFEA}" type="datetimeFigureOut">
              <a:rPr lang="ru-RU" smtClean="0"/>
              <a:pPr/>
              <a:t>13.11.2009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FCD8D3D-8E8F-42D1-921D-78BE753AA6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4653-3B1B-4789-A235-92BD1A7BAFEA}" type="datetimeFigureOut">
              <a:rPr lang="ru-RU" smtClean="0"/>
              <a:pPr/>
              <a:t>13.11.2009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8D3D-8E8F-42D1-921D-78BE753AA6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4653-3B1B-4789-A235-92BD1A7BAFEA}" type="datetimeFigureOut">
              <a:rPr lang="ru-RU" smtClean="0"/>
              <a:pPr/>
              <a:t>13.11.2009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8D3D-8E8F-42D1-921D-78BE753AA6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4653-3B1B-4789-A235-92BD1A7BAFEA}" type="datetimeFigureOut">
              <a:rPr lang="ru-RU" smtClean="0"/>
              <a:pPr/>
              <a:t>13.11.2009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8D3D-8E8F-42D1-921D-78BE753AA6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B14653-3B1B-4789-A235-92BD1A7BAFEA}" type="datetimeFigureOut">
              <a:rPr lang="ru-RU" smtClean="0"/>
              <a:pPr/>
              <a:t>13.11.2009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FCD8D3D-8E8F-42D1-921D-78BE753AA6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4653-3B1B-4789-A235-92BD1A7BAFEA}" type="datetimeFigureOut">
              <a:rPr lang="ru-RU" smtClean="0"/>
              <a:pPr/>
              <a:t>13.11.2009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8D3D-8E8F-42D1-921D-78BE753AA6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4653-3B1B-4789-A235-92BD1A7BAFEA}" type="datetimeFigureOut">
              <a:rPr lang="ru-RU" smtClean="0"/>
              <a:pPr/>
              <a:t>13.11.2009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8D3D-8E8F-42D1-921D-78BE753AA6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4653-3B1B-4789-A235-92BD1A7BAFEA}" type="datetimeFigureOut">
              <a:rPr lang="ru-RU" smtClean="0"/>
              <a:pPr/>
              <a:t>13.11.2009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8D3D-8E8F-42D1-921D-78BE753AA6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4653-3B1B-4789-A235-92BD1A7BAFEA}" type="datetimeFigureOut">
              <a:rPr lang="ru-RU" smtClean="0"/>
              <a:pPr/>
              <a:t>13.11.2009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8D3D-8E8F-42D1-921D-78BE753AA6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4653-3B1B-4789-A235-92BD1A7BAFEA}" type="datetimeFigureOut">
              <a:rPr lang="ru-RU" smtClean="0"/>
              <a:pPr/>
              <a:t>13.11.2009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8D3D-8E8F-42D1-921D-78BE753AA6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4653-3B1B-4789-A235-92BD1A7BAFEA}" type="datetimeFigureOut">
              <a:rPr lang="ru-RU" smtClean="0"/>
              <a:pPr/>
              <a:t>13.11.2009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CD8D3D-8E8F-42D1-921D-78BE753AA6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5B14653-3B1B-4789-A235-92BD1A7BAFEA}" type="datetimeFigureOut">
              <a:rPr lang="ru-RU" smtClean="0"/>
              <a:pPr/>
              <a:t>13.11.2009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FCD8D3D-8E8F-42D1-921D-78BE753AA6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4653-3B1B-4789-A235-92BD1A7BAFEA}" type="datetimeFigureOut">
              <a:rPr lang="ru-RU" smtClean="0"/>
              <a:pPr/>
              <a:t>13.11.2009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8D3D-8E8F-42D1-921D-78BE753AA6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4653-3B1B-4789-A235-92BD1A7BAFEA}" type="datetimeFigureOut">
              <a:rPr lang="ru-RU" smtClean="0"/>
              <a:pPr/>
              <a:t>13.11.2009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8D3D-8E8F-42D1-921D-78BE753AA6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8D3D-8E8F-42D1-921D-78BE753AA6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4653-3B1B-4789-A235-92BD1A7BAFEA}" type="datetimeFigureOut">
              <a:rPr lang="ru-RU" smtClean="0"/>
              <a:pPr/>
              <a:t>13.11.2009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B14653-3B1B-4789-A235-92BD1A7BAFEA}" type="datetimeFigureOut">
              <a:rPr lang="ru-RU" smtClean="0"/>
              <a:pPr/>
              <a:t>13.11.2009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FCD8D3D-8E8F-42D1-921D-78BE753AA6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4653-3B1B-4789-A235-92BD1A7BAFEA}" type="datetimeFigureOut">
              <a:rPr lang="ru-RU" smtClean="0"/>
              <a:pPr/>
              <a:t>13.11.2009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8D3D-8E8F-42D1-921D-78BE753AA6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4653-3B1B-4789-A235-92BD1A7BAFEA}" type="datetimeFigureOut">
              <a:rPr lang="ru-RU" smtClean="0"/>
              <a:pPr/>
              <a:t>13.11.2009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8D3D-8E8F-42D1-921D-78BE753AA6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5B14653-3B1B-4789-A235-92BD1A7BAFEA}" type="datetimeFigureOut">
              <a:rPr lang="ru-RU" smtClean="0"/>
              <a:pPr/>
              <a:t>13.11.2009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CD8D3D-8E8F-42D1-921D-78BE753AA6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4653-3B1B-4789-A235-92BD1A7BAFEA}" type="datetimeFigureOut">
              <a:rPr lang="ru-RU" smtClean="0"/>
              <a:pPr/>
              <a:t>13.11.2009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CD8D3D-8E8F-42D1-921D-78BE753AA6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4653-3B1B-4789-A235-92BD1A7BAFEA}" type="datetimeFigureOut">
              <a:rPr lang="ru-RU" smtClean="0"/>
              <a:pPr/>
              <a:t>13.11.2009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8D3D-8E8F-42D1-921D-78BE753AA6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4653-3B1B-4789-A235-92BD1A7BAFEA}" type="datetimeFigureOut">
              <a:rPr lang="ru-RU" smtClean="0"/>
              <a:pPr/>
              <a:t>13.11.2009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8D3D-8E8F-42D1-921D-78BE753AA6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4653-3B1B-4789-A235-92BD1A7BAFEA}" type="datetimeFigureOut">
              <a:rPr lang="ru-RU" smtClean="0"/>
              <a:pPr/>
              <a:t>13.11.2009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CD8D3D-8E8F-42D1-921D-78BE753AA6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5B14653-3B1B-4789-A235-92BD1A7BAFEA}" type="datetimeFigureOut">
              <a:rPr lang="ru-RU" smtClean="0"/>
              <a:pPr/>
              <a:t>13.11.2009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FCD8D3D-8E8F-42D1-921D-78BE753AA6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4653-3B1B-4789-A235-92BD1A7BAFEA}" type="datetimeFigureOut">
              <a:rPr lang="ru-RU" smtClean="0"/>
              <a:pPr/>
              <a:t>13.11.2009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8D3D-8E8F-42D1-921D-78BE753AA6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4653-3B1B-4789-A235-92BD1A7BAFEA}" type="datetimeFigureOut">
              <a:rPr lang="ru-RU" smtClean="0"/>
              <a:pPr/>
              <a:t>13.11.2009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8D3D-8E8F-42D1-921D-78BE753AA6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B14653-3B1B-4789-A235-92BD1A7BAFEA}" type="datetimeFigureOut">
              <a:rPr lang="ru-RU" smtClean="0"/>
              <a:pPr/>
              <a:t>13.11.2009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CD8D3D-8E8F-42D1-921D-78BE753AA6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8D3D-8E8F-42D1-921D-78BE753AA6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4653-3B1B-4789-A235-92BD1A7BAFEA}" type="datetimeFigureOut">
              <a:rPr lang="ru-RU" smtClean="0"/>
              <a:pPr/>
              <a:t>13.11.2009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4653-3B1B-4789-A235-92BD1A7BAFEA}" type="datetimeFigureOut">
              <a:rPr lang="ru-RU" smtClean="0"/>
              <a:pPr/>
              <a:t>13.11.2009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8D3D-8E8F-42D1-921D-78BE753AA6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4653-3B1B-4789-A235-92BD1A7BAFEA}" type="datetimeFigureOut">
              <a:rPr lang="ru-RU" smtClean="0"/>
              <a:pPr/>
              <a:t>13.11.2009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8D3D-8E8F-42D1-921D-78BE753AA6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5B14653-3B1B-4789-A235-92BD1A7BAFEA}" type="datetimeFigureOut">
              <a:rPr lang="ru-RU" smtClean="0"/>
              <a:pPr/>
              <a:t>13.11.2009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CD8D3D-8E8F-42D1-921D-78BE753AA6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4653-3B1B-4789-A235-92BD1A7BAFEA}" type="datetimeFigureOut">
              <a:rPr lang="ru-RU" smtClean="0"/>
              <a:pPr/>
              <a:t>13.11.2009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CD8D3D-8E8F-42D1-921D-78BE753AA6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4653-3B1B-4789-A235-92BD1A7BAFEA}" type="datetimeFigureOut">
              <a:rPr lang="ru-RU" smtClean="0"/>
              <a:pPr/>
              <a:t>13.11.2009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8D3D-8E8F-42D1-921D-78BE753AA6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4653-3B1B-4789-A235-92BD1A7BAFEA}" type="datetimeFigureOut">
              <a:rPr lang="ru-RU" smtClean="0"/>
              <a:pPr/>
              <a:t>13.11.2009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8D3D-8E8F-42D1-921D-78BE753AA6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B14653-3B1B-4789-A235-92BD1A7BAFEA}" type="datetimeFigureOut">
              <a:rPr lang="ru-RU" smtClean="0"/>
              <a:pPr/>
              <a:t>13.11.2009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CD8D3D-8E8F-42D1-921D-78BE753AA6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5B14653-3B1B-4789-A235-92BD1A7BAFEA}" type="datetimeFigureOut">
              <a:rPr lang="ru-RU" smtClean="0"/>
              <a:pPr/>
              <a:t>13.11.2009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FCD8D3D-8E8F-42D1-921D-78BE753AA6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5B14653-3B1B-4789-A235-92BD1A7BAFEA}" type="datetimeFigureOut">
              <a:rPr lang="ru-RU" smtClean="0"/>
              <a:pPr/>
              <a:t>13.11.2009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FCD8D3D-8E8F-42D1-921D-78BE753AA6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5B14653-3B1B-4789-A235-92BD1A7BAFEA}" type="datetimeFigureOut">
              <a:rPr lang="ru-RU" smtClean="0"/>
              <a:pPr/>
              <a:t>13.11.2009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3FCD8D3D-8E8F-42D1-921D-78BE753AA6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5B14653-3B1B-4789-A235-92BD1A7BAFEA}" type="datetimeFigureOut">
              <a:rPr lang="ru-RU" smtClean="0"/>
              <a:pPr/>
              <a:t>13.11.2009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3FCD8D3D-8E8F-42D1-921D-78BE753AA6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5B14653-3B1B-4789-A235-92BD1A7BAFEA}" type="datetimeFigureOut">
              <a:rPr lang="ru-RU" smtClean="0"/>
              <a:pPr/>
              <a:t>13.11.2009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FCD8D3D-8E8F-42D1-921D-78BE753AA6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5B14653-3B1B-4789-A235-92BD1A7BAFEA}" type="datetimeFigureOut">
              <a:rPr lang="ru-RU" smtClean="0"/>
              <a:pPr/>
              <a:t>13.11.2009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FCD8D3D-8E8F-42D1-921D-78BE753AA6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5B14653-3B1B-4789-A235-92BD1A7BAFEA}" type="datetimeFigureOut">
              <a:rPr lang="ru-RU" smtClean="0"/>
              <a:pPr/>
              <a:t>13.11.2009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FCD8D3D-8E8F-42D1-921D-78BE753AA6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5B14653-3B1B-4789-A235-92BD1A7BAFEA}" type="datetimeFigureOut">
              <a:rPr lang="ru-RU" smtClean="0"/>
              <a:pPr/>
              <a:t>13.11.2009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FCD8D3D-8E8F-42D1-921D-78BE753AA6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46.xml"/><Relationship Id="rId1" Type="http://schemas.openxmlformats.org/officeDocument/2006/relationships/audio" Target="file:///D:\music\28.mp3" TargetMode="Externa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643050"/>
            <a:ext cx="9144000" cy="3000372"/>
          </a:xfr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День  </a:t>
            </a:r>
            <a:r>
              <a:rPr lang="ru-RU" sz="66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народного</a:t>
            </a:r>
            <a:br>
              <a:rPr lang="ru-RU" sz="66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ru-RU" sz="66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 единства</a:t>
            </a:r>
            <a:r>
              <a:rPr lang="ru-RU" sz="66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/>
            </a:r>
            <a:br>
              <a:rPr lang="ru-RU" sz="66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ru-RU" sz="66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4  ноября</a:t>
            </a:r>
            <a:endParaRPr lang="ru-RU" sz="66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ест\Desktop\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603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14351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Памятник  Кузьме  Минину  и  Дмитрию  Пожарскому   в  Москве</a:t>
            </a:r>
            <a:endParaRPr lang="ru-RU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тест\Desktop\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2192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2"/>
                </a:solidFill>
              </a:rPr>
              <a:t>Воззвание  Минина  к  нижегородцам</a:t>
            </a:r>
            <a:endParaRPr lang="ru-RU" sz="48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 algn="ctr">
              <a:buAutoNum type="arabicPeriod"/>
            </a:pPr>
            <a:r>
              <a:rPr lang="ru-RU" sz="3200" b="1" dirty="0" smtClean="0"/>
              <a:t>Ружьё</a:t>
            </a:r>
          </a:p>
          <a:p>
            <a:pPr marL="514350" indent="-514350" algn="ctr">
              <a:buAutoNum type="arabicPeriod"/>
            </a:pPr>
            <a:r>
              <a:rPr lang="ru-RU" sz="3200" b="1" dirty="0" smtClean="0"/>
              <a:t>Сабля</a:t>
            </a:r>
          </a:p>
          <a:p>
            <a:pPr marL="514350" indent="-514350" algn="ctr">
              <a:buAutoNum type="arabicPeriod"/>
            </a:pPr>
            <a:r>
              <a:rPr lang="ru-RU" sz="3200" b="1" dirty="0" smtClean="0"/>
              <a:t>Шестопёр</a:t>
            </a:r>
          </a:p>
          <a:p>
            <a:pPr marL="514350" indent="-514350" algn="ctr">
              <a:buAutoNum type="arabicPeriod"/>
            </a:pPr>
            <a:r>
              <a:rPr lang="ru-RU" sz="3200" b="1" dirty="0" smtClean="0"/>
              <a:t>Кистень</a:t>
            </a:r>
          </a:p>
          <a:p>
            <a:pPr marL="514350" indent="-514350" algn="ctr">
              <a:buAutoNum type="arabicPeriod"/>
            </a:pPr>
            <a:r>
              <a:rPr lang="ru-RU" sz="3200" b="1" dirty="0" smtClean="0"/>
              <a:t>Боевой топор</a:t>
            </a:r>
          </a:p>
          <a:p>
            <a:pPr marL="514350" indent="-514350" algn="ctr">
              <a:buAutoNum type="arabicPeriod"/>
            </a:pPr>
            <a:r>
              <a:rPr lang="ru-RU" sz="3200" b="1" dirty="0" smtClean="0"/>
              <a:t>Бердыш</a:t>
            </a:r>
          </a:p>
          <a:p>
            <a:pPr marL="514350" indent="-514350" algn="ctr">
              <a:buAutoNum type="arabicPeriod"/>
            </a:pPr>
            <a:r>
              <a:rPr lang="ru-RU" sz="3200" b="1" dirty="0" smtClean="0"/>
              <a:t>Булава</a:t>
            </a:r>
          </a:p>
          <a:p>
            <a:pPr marL="514350" indent="-514350" algn="ctr">
              <a:buAutoNum type="arabicPeriod"/>
            </a:pPr>
            <a:r>
              <a:rPr lang="ru-RU" sz="3200" b="1" dirty="0" smtClean="0"/>
              <a:t>Палица</a:t>
            </a:r>
          </a:p>
          <a:p>
            <a:pPr marL="514350" indent="-514350" algn="ctr">
              <a:buAutoNum type="arabicPeriod"/>
            </a:pPr>
            <a:r>
              <a:rPr lang="ru-RU" sz="3200" b="1" dirty="0" smtClean="0"/>
              <a:t>Винтовка</a:t>
            </a:r>
            <a:endParaRPr lang="ru-RU" sz="32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</a:rPr>
              <a:t>ОРУЖИЕ ОПОЛЧЕНЦЕВ</a:t>
            </a:r>
            <a:endParaRPr lang="ru-RU" sz="48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тест\Desktop\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071550" y="-1071548"/>
            <a:ext cx="70009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Сабли </a:t>
            </a: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Д</a:t>
            </a: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. Пожарского и К. Минина</a:t>
            </a:r>
            <a:endParaRPr lang="ru-RU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ест\Desktop\пожарский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000108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МИНИН И ПОЖАРСКИЙ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9429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ПАМЯТНИК ИВАНУ СУСАНИНУ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тест\Desktop\сусанин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142984"/>
            <a:ext cx="3429024" cy="5500726"/>
          </a:xfrm>
          <a:prstGeom prst="rect">
            <a:avLst/>
          </a:prstGeom>
          <a:noFill/>
        </p:spPr>
      </p:pic>
      <p:pic>
        <p:nvPicPr>
          <p:cNvPr id="6" name="2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42910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7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/>
              <a:t>Главное – вместе!</a:t>
            </a:r>
          </a:p>
          <a:p>
            <a:pPr algn="ctr">
              <a:buNone/>
            </a:pPr>
            <a:r>
              <a:rPr lang="ru-RU" sz="4400" b="1" dirty="0" smtClean="0"/>
              <a:t>Главное – дружно!</a:t>
            </a:r>
          </a:p>
          <a:p>
            <a:pPr algn="ctr">
              <a:buNone/>
            </a:pPr>
            <a:r>
              <a:rPr lang="ru-RU" sz="4400" b="1" dirty="0" smtClean="0"/>
              <a:t>Главное – с  сердцем  горящим  в  груди!</a:t>
            </a:r>
          </a:p>
          <a:p>
            <a:pPr algn="ctr">
              <a:buNone/>
            </a:pPr>
            <a:r>
              <a:rPr lang="ru-RU" sz="4400" b="1" dirty="0" smtClean="0"/>
              <a:t>Нам  равнодушие  не  нужно!</a:t>
            </a:r>
          </a:p>
          <a:p>
            <a:pPr algn="ctr">
              <a:buNone/>
            </a:pPr>
            <a:r>
              <a:rPr lang="ru-RU" sz="4400" b="1" dirty="0" smtClean="0"/>
              <a:t>Злобу, обиду  прочь  гони!</a:t>
            </a:r>
            <a:endParaRPr lang="ru-RU" sz="44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7200" b="1" dirty="0" err="1" smtClean="0">
                <a:solidFill>
                  <a:srgbClr val="FF0000"/>
                </a:solidFill>
              </a:rPr>
              <a:t>Речевка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Пословицы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sz="4000" b="1" dirty="0" smtClean="0"/>
              <a:t>Своя  земля  и  в  горсти  мила.</a:t>
            </a:r>
          </a:p>
          <a:p>
            <a:pPr algn="just"/>
            <a:r>
              <a:rPr lang="ru-RU" sz="4000" b="1" dirty="0" smtClean="0"/>
              <a:t>Без  корня  и  полынь  не  растет.</a:t>
            </a:r>
          </a:p>
          <a:p>
            <a:pPr algn="just"/>
            <a:r>
              <a:rPr lang="ru-RU" sz="4000" b="1" dirty="0" smtClean="0"/>
              <a:t>Всяк  кулик   свое  болото  хвалит.</a:t>
            </a:r>
          </a:p>
          <a:p>
            <a:pPr algn="just"/>
            <a:r>
              <a:rPr lang="ru-RU" sz="4000" b="1" dirty="0" smtClean="0"/>
              <a:t>Родимая  сторона – мать, чужая  мачеха.</a:t>
            </a:r>
          </a:p>
          <a:p>
            <a:pPr algn="just"/>
            <a:r>
              <a:rPr lang="ru-RU" sz="4000" b="1" dirty="0" smtClean="0"/>
              <a:t>Своя  сторона  по  шерстке  гладит, чужая  на  супротив.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4709160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 smtClean="0">
                <a:solidFill>
                  <a:srgbClr val="FF0000"/>
                </a:solidFill>
              </a:rPr>
              <a:t>Новгород – отец, Киев – мать, Москва – сердце, Петербург – голова.</a:t>
            </a:r>
          </a:p>
          <a:p>
            <a:pPr algn="just"/>
            <a:r>
              <a:rPr lang="ru-RU" sz="3200" b="1" dirty="0" smtClean="0">
                <a:solidFill>
                  <a:srgbClr val="FF0000"/>
                </a:solidFill>
              </a:rPr>
              <a:t>Москва  всем  городам  мать.</a:t>
            </a:r>
          </a:p>
          <a:p>
            <a:pPr algn="just"/>
            <a:r>
              <a:rPr lang="ru-RU" sz="3200" b="1" dirty="0" smtClean="0">
                <a:solidFill>
                  <a:srgbClr val="FF0000"/>
                </a:solidFill>
              </a:rPr>
              <a:t>Кто  а  Москве  не  бывал, красоты  не  видал.</a:t>
            </a:r>
          </a:p>
          <a:p>
            <a:pPr algn="just"/>
            <a:r>
              <a:rPr lang="ru-RU" sz="3200" b="1" dirty="0" smtClean="0">
                <a:solidFill>
                  <a:srgbClr val="FF0000"/>
                </a:solidFill>
              </a:rPr>
              <a:t>Матушка  Москва  белокаменная, златоглавая, хлебосольная, православная, словоохотливая</a:t>
            </a:r>
            <a:r>
              <a:rPr lang="ru-RU" sz="3200" b="1" dirty="0" smtClean="0">
                <a:solidFill>
                  <a:srgbClr val="FF0000"/>
                </a:solidFill>
              </a:rPr>
              <a:t>.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algn="just"/>
            <a:r>
              <a:rPr lang="ru-RU" sz="3200" b="1" dirty="0" smtClean="0">
                <a:solidFill>
                  <a:srgbClr val="FF0000"/>
                </a:solidFill>
              </a:rPr>
              <a:t>Питер – кормило, Москва – корм. Питер – голова, Москва – сердце.</a:t>
            </a:r>
          </a:p>
          <a:p>
            <a:pPr algn="just"/>
            <a:r>
              <a:rPr lang="ru-RU" sz="3200" b="1" dirty="0" smtClean="0">
                <a:solidFill>
                  <a:srgbClr val="FF0000"/>
                </a:solidFill>
              </a:rPr>
              <a:t>В Москве сорок сороков церквей.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ест\Desktop\москв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825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772400" cy="91440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/>
              <a:t>Сословия России в</a:t>
            </a:r>
            <a:br>
              <a:rPr lang="ru-RU" sz="5400" b="1" dirty="0" smtClean="0"/>
            </a:br>
            <a:r>
              <a:rPr lang="ru-RU" sz="5400" b="1" dirty="0" smtClean="0"/>
              <a:t> </a:t>
            </a:r>
            <a:r>
              <a:rPr lang="en-US" sz="5400" b="1" dirty="0" smtClean="0"/>
              <a:t>XVII</a:t>
            </a:r>
            <a:r>
              <a:rPr lang="ru-RU" sz="5400" b="1" dirty="0" smtClean="0"/>
              <a:t>  веке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b="1" u="sng" dirty="0" smtClean="0"/>
              <a:t>Найти  </a:t>
            </a:r>
            <a:r>
              <a:rPr lang="ru-RU" sz="4800" b="1" u="sng" dirty="0" smtClean="0"/>
              <a:t>лишнее</a:t>
            </a:r>
            <a:endParaRPr lang="en-US" sz="4800" b="1" u="sng" dirty="0" smtClean="0"/>
          </a:p>
          <a:p>
            <a:pPr algn="ctr">
              <a:buNone/>
            </a:pPr>
            <a:endParaRPr lang="ru-RU" sz="4800" b="1" dirty="0"/>
          </a:p>
          <a:p>
            <a:pPr algn="ctr">
              <a:buNone/>
            </a:pPr>
            <a:r>
              <a:rPr lang="ru-RU" sz="3600" dirty="0" smtClean="0"/>
              <a:t>Князья, бояре, купцы, духовенство, посадский  люд, ремесленники, крестьяне, стрельцы, воеводы, казаки, рабовладельцы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ест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44000" cy="67151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r>
              <a:rPr lang="ru-RU" sz="6600" dirty="0" smtClean="0"/>
              <a:t>Царь  Федор  Иванович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тест\Desktop\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6000" dirty="0" smtClean="0"/>
              <a:t>Царь  Борис  Годунов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ест\Desktop\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286644" cy="1219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</a:t>
            </a:r>
            <a:r>
              <a:rPr lang="ru-RU" sz="6000" b="1" dirty="0" smtClean="0">
                <a:solidFill>
                  <a:srgbClr val="C00000"/>
                </a:solidFill>
              </a:rPr>
              <a:t>Лжедмитрий  </a:t>
            </a:r>
            <a:r>
              <a:rPr sz="6000" b="1" smtClean="0">
                <a:solidFill>
                  <a:srgbClr val="C00000"/>
                </a:solidFill>
              </a:rPr>
              <a:t>I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4400" b="1" dirty="0" smtClean="0"/>
              <a:t>Спокойный,  уравновешенный,  решительный,  храбрый, бескорыстный, сильный, ответственный, преданный Родине, самоотверженный, мужественный, стойкий, авторитетный, жертвенный, умеющий воодушевить людей и повести их за собой.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Черты  характера  Минина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Литейн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Апекс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Бумаж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Бумажн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268</TotalTime>
  <Words>242</Words>
  <Application>Microsoft Office PowerPoint</Application>
  <PresentationFormat>Экран (4:3)</PresentationFormat>
  <Paragraphs>43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Литейная</vt:lpstr>
      <vt:lpstr>Метро</vt:lpstr>
      <vt:lpstr>Апекс</vt:lpstr>
      <vt:lpstr>1_Апекс</vt:lpstr>
      <vt:lpstr>Бумажная</vt:lpstr>
      <vt:lpstr>1_Бумажная</vt:lpstr>
      <vt:lpstr>День  народного   единства 4  ноября</vt:lpstr>
      <vt:lpstr>Пословицы</vt:lpstr>
      <vt:lpstr>Слайд 3</vt:lpstr>
      <vt:lpstr>Слайд 4</vt:lpstr>
      <vt:lpstr>Сословия России в  XVII  веке</vt:lpstr>
      <vt:lpstr>  Царь  Федор  Иванович</vt:lpstr>
      <vt:lpstr> Царь  Борис  Годунов</vt:lpstr>
      <vt:lpstr>                 Лжедмитрий  I</vt:lpstr>
      <vt:lpstr>Черты  характера  Минина</vt:lpstr>
      <vt:lpstr>Памятник  Кузьме  Минину  и  Дмитрию  Пожарскому   в  Москве</vt:lpstr>
      <vt:lpstr>Воззвание  Минина  к  нижегородцам</vt:lpstr>
      <vt:lpstr>ОРУЖИЕ ОПОЛЧЕНЦЕВ</vt:lpstr>
      <vt:lpstr>Сабли  Д. Пожарского и К. Минина</vt:lpstr>
      <vt:lpstr>МИНИН И ПОЖАРСКИЙ</vt:lpstr>
      <vt:lpstr>ПАМЯТНИК ИВАНУ СУСАНИНУ</vt:lpstr>
      <vt:lpstr>Речевка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 народного  единства 4  ноября</dc:title>
  <dc:creator>тест</dc:creator>
  <cp:lastModifiedBy>тест</cp:lastModifiedBy>
  <cp:revision>26</cp:revision>
  <dcterms:created xsi:type="dcterms:W3CDTF">2009-11-09T07:31:19Z</dcterms:created>
  <dcterms:modified xsi:type="dcterms:W3CDTF">2009-11-13T05:44:04Z</dcterms:modified>
</cp:coreProperties>
</file>