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579" autoAdjust="0"/>
  </p:normalViewPr>
  <p:slideViewPr>
    <p:cSldViewPr>
      <p:cViewPr>
        <p:scale>
          <a:sx n="90" d="100"/>
          <a:sy n="90" d="100"/>
        </p:scale>
        <p:origin x="-720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285992"/>
            <a:ext cx="8215370" cy="2071702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Интерактивные игры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429264"/>
            <a:ext cx="4143404" cy="785818"/>
          </a:xfrm>
        </p:spPr>
        <p:txBody>
          <a:bodyPr/>
          <a:lstStyle/>
          <a:p>
            <a:r>
              <a:rPr lang="ru-RU" dirty="0" smtClean="0"/>
              <a:t>Мельник К.А.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БTВ¦-¦¬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3500438"/>
            <a:ext cx="4041350" cy="3143272"/>
          </a:xfrm>
          <a:prstGeom prst="rect">
            <a:avLst/>
          </a:prstGeom>
        </p:spPr>
      </p:pic>
      <p:pic>
        <p:nvPicPr>
          <p:cNvPr id="2" name="Рисунок 1" descr="¦¦TГ¦¦¦¬¦-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1695"/>
          <a:stretch>
            <a:fillRect/>
          </a:stretch>
        </p:blipFill>
        <p:spPr>
          <a:xfrm>
            <a:off x="0" y="1428736"/>
            <a:ext cx="2552423" cy="5081594"/>
          </a:xfrm>
          <a:prstGeom prst="rect">
            <a:avLst/>
          </a:prstGeom>
        </p:spPr>
      </p:pic>
      <p:pic>
        <p:nvPicPr>
          <p:cNvPr id="3" name="Рисунок 2" descr="¦¬¦¬TА¦-¦¦¦¦¦-¦-TЛ¦¦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1500174"/>
            <a:ext cx="2357486" cy="1143381"/>
          </a:xfrm>
          <a:prstGeom prst="rect">
            <a:avLst/>
          </a:prstGeom>
        </p:spPr>
      </p:pic>
      <p:pic>
        <p:nvPicPr>
          <p:cNvPr id="4" name="Рисунок 3" descr="¦Ъ¦-TБTВTАTО¦¬TП.png"/>
          <p:cNvPicPr>
            <a:picLocks noChangeAspect="1"/>
          </p:cNvPicPr>
          <p:nvPr/>
        </p:nvPicPr>
        <p:blipFill>
          <a:blip r:embed="rId5" cstate="print"/>
          <a:srcRect l="13333" r="12381"/>
          <a:stretch>
            <a:fillRect/>
          </a:stretch>
        </p:blipFill>
        <p:spPr>
          <a:xfrm>
            <a:off x="6786578" y="785794"/>
            <a:ext cx="2071702" cy="1239480"/>
          </a:xfrm>
          <a:prstGeom prst="rect">
            <a:avLst/>
          </a:prstGeom>
        </p:spPr>
      </p:pic>
      <p:pic>
        <p:nvPicPr>
          <p:cNvPr id="5" name="Рисунок 4" descr="TБ¦¦¦-¦-¦-TА¦-¦+¦-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19979" y="2571744"/>
            <a:ext cx="2324021" cy="857256"/>
          </a:xfrm>
          <a:prstGeom prst="rect">
            <a:avLst/>
          </a:prstGeom>
        </p:spPr>
      </p:pic>
      <p:pic>
        <p:nvPicPr>
          <p:cNvPr id="8" name="Рисунок 7" descr="TЗ¦-TИ¦¦¦-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8" y="1714488"/>
            <a:ext cx="1571636" cy="1095744"/>
          </a:xfrm>
          <a:prstGeom prst="rect">
            <a:avLst/>
          </a:prstGeom>
        </p:spPr>
      </p:pic>
      <p:pic>
        <p:nvPicPr>
          <p:cNvPr id="7" name="Рисунок 6" descr="TЗ¦-¦¦¦-¦¬¦¦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6744" t="10000" r="8953" b="10000"/>
          <a:stretch>
            <a:fillRect/>
          </a:stretch>
        </p:blipFill>
        <p:spPr>
          <a:xfrm>
            <a:off x="6786578" y="3786190"/>
            <a:ext cx="1785950" cy="1143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10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Выбери из множества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10243 0.18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09 0.09283 L -0.00468 0.355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18855 0.00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БTВ¦-¦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429132"/>
            <a:ext cx="3071834" cy="1968533"/>
          </a:xfrm>
          <a:prstGeom prst="rect">
            <a:avLst/>
          </a:prstGeom>
        </p:spPr>
      </p:pic>
      <p:pic>
        <p:nvPicPr>
          <p:cNvPr id="3" name="Рисунок 2" descr="TБTВTГ¦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643314"/>
            <a:ext cx="2286016" cy="2729571"/>
          </a:xfrm>
          <a:prstGeom prst="rect">
            <a:avLst/>
          </a:prstGeom>
        </p:spPr>
      </p:pic>
      <p:pic>
        <p:nvPicPr>
          <p:cNvPr id="4" name="Рисунок 3" descr="TИ¦¦¦-T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857232"/>
            <a:ext cx="2428892" cy="3451932"/>
          </a:xfrm>
          <a:prstGeom prst="rect">
            <a:avLst/>
          </a:prstGeom>
        </p:spPr>
      </p:pic>
      <p:pic>
        <p:nvPicPr>
          <p:cNvPr id="5" name="Рисунок 4" descr="TИ¦-¦¬¦¦¦-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1357298"/>
            <a:ext cx="2506596" cy="178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214290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Четвёртый лишний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/>
              <a:t>Развитие внимания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1714488"/>
            <a:ext cx="1928826" cy="17145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429256" y="1428736"/>
            <a:ext cx="1928826" cy="18573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715008" y="3786190"/>
            <a:ext cx="2071702" cy="200026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4143380"/>
            <a:ext cx="2928958" cy="17145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5 -0.04306 C 0.00868 -0.03773 0.0085 -0.03426 0.00642 -0.02523 C 0.00573 -0.01481 0.00295 -0.00463 0.00312 0.00579 C 0.00607 0.18333 0.00712 0.1081 0.19305 0.11042 C 0.19635 0.11343 0.19982 0.1162 0.20312 0.11921 C 0.20468 0.1206 0.20798 0.12361 0.20798 0.12384 C 0.21753 0.14144 0.21354 0.1338 0.21979 0.14583 C 0.2243 0.15463 0.22239 0.16296 0.22812 0.17037 C 0.23055 0.18102 0.23107 0.18194 0.23142 0.19699 C 0.23246 0.24884 0.23194 0.30069 0.23298 0.35255 C 0.23333 0.36991 0.2375 0.40556 0.25468 0.4081 C 0.26857 0.41019 0.28246 0.40949 0.29635 0.41042 C 0.31527 0.41181 0.3342 0.41343 0.35312 0.41481 C 0.3559 0.41713 0.3585 0.41968 0.36146 0.42153 C 0.36302 0.42245 0.36493 0.42245 0.36632 0.42361 C 0.37864 0.43333 0.36007 0.42338 0.37465 0.43032 C 0.3835 0.44167 0.37205 0.42824 0.38298 0.43704 C 0.38437 0.43819 0.38507 0.44051 0.38646 0.44144 C 0.38854 0.44282 0.39305 0.44375 0.39305 0.44398 " pathEditMode="relative" rAng="0" ptsTypes="ffffffffffffffffff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2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982 0.03541 C -0.171 0.03379 -0.15243 0.07754 -0.13489 0.0243 C -0.1302 0.01018 -0.1342 0.01643 -0.12812 0.00879 C -0.12604 -0.00047 -0.12309 -0.00602 -0.12152 -0.01574 C -0.12204 -0.03357 -0.1217 -0.05139 -0.12326 -0.06898 C -0.12378 -0.075 -0.12986 -0.08473 -0.13159 -0.09121 C -0.1368 -0.13542 -0.13316 -0.18033 -0.13819 -0.22454 C -0.13958 -0.2375 -0.13888 -0.25672 -0.14652 -0.2669 C -0.15711 -0.28102 -0.17465 -0.28102 -0.18819 -0.28241 C -0.24878 -0.28033 -0.29236 -0.27732 -0.35486 -0.2757 C -0.43524 -0.28241 -0.39253 -0.26412 -0.41822 -0.30023 C -0.41927 -0.30463 -0.42152 -0.3088 -0.42152 -0.31343 C -0.42152 -0.34144 -0.41979 -0.37199 -0.41145 -0.39792 C -0.40937 -0.40463 -0.41093 -0.40556 -0.40659 -0.41135 C -0.4026 -0.41667 -0.39652 -0.41783 -0.39149 -0.42014 C -0.36545 -0.41945 -0.33923 -0.41922 -0.31319 -0.41783 C -0.30416 -0.41736 -0.29913 -0.37477 -0.29826 -0.36459 C -0.29756 -0.35579 -0.29756 -0.34676 -0.29652 -0.33797 C -0.29583 -0.33264 -0.29427 -0.32755 -0.29322 -0.32246 C -0.29427 -0.29491 -0.29496 -0.26736 -0.29652 -0.24005 C -0.29704 -0.23033 -0.2993 -0.22107 -0.29982 -0.21135 C -0.30434 -0.1382 -0.28715 -0.13426 -0.32482 -0.12246 C -0.32656 -0.12084 -0.32951 -0.12061 -0.32986 -0.11783 C -0.33281 -0.09746 -0.32621 -0.10162 -0.31979 -0.09121 C -0.30833 -0.07246 -0.28941 -0.06343 -0.27152 -0.06019 C -0.22222 -0.03426 -0.15104 -0.01227 -0.11145 -0.06227 C -0.10885 -0.07662 -0.10677 -0.09051 -0.10312 -0.10463 C -0.1026 -0.11436 -0.10277 -0.12408 -0.10156 -0.13357 C -0.10104 -0.1375 -0.09843 -0.14074 -0.09826 -0.14468 C -0.09305 -0.24491 -0.10364 -0.20116 -0.09479 -0.23565 C -0.09357 -0.26042 -0.08993 -0.28218 -0.08819 -0.30672 C -0.08645 -0.44398 -0.09427 -0.39537 -0.08316 -0.45579 C -0.08159 -0.46436 -0.07447 -0.46945 -0.06979 -0.4757 C -0.05434 -0.49653 -0.03159 -0.49908 -0.01145 -0.50672 C -0.00972 -0.50741 -0.00816 -0.50811 -0.00659 -0.50903 C -0.00486 -0.51019 -0.00347 -0.51273 -0.00156 -0.51343 C 0.00521 -0.51621 0.01025 -0.51574 0.01684 -0.51574 " pathEditMode="relative" ptsTypes="ffffffffffffffffffffffffffffffffffff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6 -0.05301 C 0.03837 -0.05718 0.05434 -0.06458 0.07136 -0.06852 C 0.08247 -0.07593 0.09462 -0.07662 0.10643 -0.08194 C 0.11927 -0.09468 0.10625 -0.08287 0.12136 -0.09306 C 0.12709 -0.09699 0.13108 -0.1037 0.13629 -0.10856 C 0.13681 -0.11227 0.13733 -0.11597 0.13802 -0.11968 C 0.13889 -0.12407 0.14132 -0.13287 0.14132 -0.13264 C 0.14028 -0.14259 0.1408 -0.15278 0.13802 -0.16181 C 0.13715 -0.16458 0.13351 -0.16319 0.13143 -0.16412 C 0.12865 -0.16528 0.12587 -0.16736 0.12309 -0.16852 C 0.10261 -0.17755 0.08281 -0.18218 0.06129 -0.18403 C 0.0033 -0.20069 -0.00104 -0.19236 -0.08698 -0.19074 C -0.10816 -0.18333 -0.12639 -0.17338 -0.14861 -0.17083 C -0.16371 -0.16412 -0.17778 -0.16019 -0.19357 -0.15741 C -0.22291 -0.1419 -0.26632 -0.13681 -0.29705 -0.13287 C -0.31371 -0.12847 -0.33021 -0.12662 -0.34705 -0.12407 C -0.3618 -0.11412 -0.35555 -0.11736 -0.36528 -0.11296 C -0.37135 -0.10694 -0.38021 -0.10278 -0.38524 -0.09514 C -0.38785 -0.0912 -0.38923 -0.08588 -0.39201 -0.08194 C -0.39305 -0.08032 -0.39427 -0.07894 -0.39531 -0.07731 C -0.39635 -0.07222 -0.39861 -0.06713 -0.39861 -0.06181 C -0.39861 -0.04537 -0.39844 -0.0287 -0.39531 -0.01296 C -0.39444 -0.00833 -0.38975 -0.00694 -0.38698 -0.00417 C -0.37517 0.00764 -0.35955 0.01111 -0.34531 0.01366 C -0.32118 0.02338 -0.29687 0.02662 -0.27205 0.02917 C -0.2335 0.04097 -0.19271 0.03403 -0.15364 0.02708 C -0.13941 0.02454 -0.11024 0.01806 -0.11024 0.01829 C -0.09166 0.00972 -0.0717 0.01134 -0.05191 0.00694 C -0.02621 0.00856 0.00035 0.0088 0.02639 0.01157 C 0.02934 0.01181 0.03264 0.01319 0.03472 0.01597 C 0.03872 0.0213 0.03993 0.02963 0.04306 0.03588 C 0.04254 0.04676 0.04219 0.0581 0.04132 0.06921 C 0.04115 0.07153 0.04115 0.07454 0.03976 0.07593 C 0.03663 0.0794 0.03177 0.0787 0.02795 0.08032 C -0.00312 0.10856 -0.05069 0.09931 -0.08368 0.10046 C -0.11719 0.1037 -0.14948 0.11065 -0.18194 0.11366 C -0.20434 0.11782 -0.22621 0.12454 -0.24861 0.12708 C -0.26632 0.13495 -0.2585 0.13218 -0.27205 0.13588 C -0.28316 0.14583 -0.29705 0.14907 -0.30868 0.1581 C -0.31562 0.16343 -0.32205 0.16991 -0.32864 0.17593 C -0.33229 0.17917 -0.3368 0.18102 -0.34028 0.18472 C -0.3441 0.18866 -0.35052 0.19815 -0.35052 0.19838 C -0.34982 0.20486 -0.35017 0.21157 -0.34861 0.21806 C -0.34774 0.22153 -0.34479 0.22384 -0.34357 0.22708 C -0.34201 0.23125 -0.34166 0.23611 -0.34028 0.24028 C -0.33541 0.25579 -0.33524 0.25255 -0.32864 0.26713 C -0.32378 0.27801 -0.31927 0.28727 -0.31024 0.29375 C -0.30573 0.29699 -0.30017 0.29653 -0.29531 0.29815 C -0.25469 0.2956 -0.21371 0.29838 -0.17361 0.28935 C -0.1184 0.27662 -0.06267 0.27014 -0.00712 0.26042 C 0.05504 0.26227 0.05313 0.23981 0.07465 0.27824 C 0.07674 0.2912 0.08073 0.30278 0.08299 0.31597 C 0.08247 0.32546 0.08334 0.33542 0.08143 0.34491 C 0.0757 0.37384 0.03663 0.38403 0.01806 0.38449 C -0.04444 0.38611 -0.10677 0.38634 -0.16857 0.38681 C -0.1875 0.39236 -0.2059 0.39815 -0.22535 0.40046 C -0.23038 0.40162 -0.23524 0.40394 -0.24028 0.40486 C -0.24583 0.40602 -0.25139 0.40556 -0.25694 0.40671 C -0.28472 0.41343 -0.31024 0.42639 -0.33871 0.42917 C -0.38281 0.44977 -0.41128 0.44537 -0.46198 0.44699 C -0.47708 0.44954 -0.49305 0.45532 -0.50694 0.46481 C -0.50972 0.46644 -0.51684 0.47407 -0.51857 0.47569 C -0.51979 0.47731 -0.52205 0.48009 -0.52205 0.48032 " pathEditMode="relative" rAng="0" ptsTypes="fffffffffffffff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1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02 0.04814 C 0.09254 0.07847 0.09271 0.10902 0.09375 0.13935 C 0.09653 0.22014 0.15174 0.18588 0.20695 0.18819 C 0.22049 0.19143 0.23316 0.19537 0.24705 0.19699 C 0.29775 0.21713 0.35139 0.23148 0.38195 0.17477 C 0.38785 0.12986 0.3783 0.1956 0.38872 0.14814 C 0.39202 0.13287 0.39167 0.11666 0.39532 0.10162 C 0.39688 0.07916 0.39844 0.05902 0.40695 0.03935 C 0.40816 0.03264 0.40938 0.02592 0.41042 0.01921 C 0.41112 0.01481 0.41129 0.01041 0.41198 0.00602 C 0.41528 -0.01412 0.42414 -0.03403 0.42865 -0.05394 C 0.43125 -0.06551 0.42917 -0.05602 0.43369 -0.06736 C 0.43716 -0.07616 0.44375 -0.09398 0.44375 -0.09375 C 0.44636 -0.10926 0.44827 -0.12616 0.45209 -0.14074 C 0.45157 -0.14885 0.45209 -0.15718 0.45035 -0.16505 C 0.44983 -0.1676 0.44705 -0.16829 0.44532 -0.16968 C 0.43282 -0.17871 0.43542 -0.17732 0.42535 -0.18079 C 0.41632 -0.18773 0.40712 -0.19074 0.39705 -0.19398 C 0.37587 -0.20787 0.34653 -0.20648 0.32362 -0.21181 C 0.24983 -0.20973 0.18143 -0.20162 0.10695 -0.19838 C 0.09757 -0.19537 0.08803 -0.19468 0.07865 -0.1919 C 0.05139 -0.1926 0.02414 -0.19144 -0.00295 -0.19398 C -0.00816 -0.19445 -0.01805 -0.2007 -0.01805 -0.20047 C -0.02413 -0.20579 -0.0302 -0.21111 -0.03628 -0.21621 C -0.03993 -0.21922 -0.04305 -0.22338 -0.04635 -0.22732 C -0.04809 -0.2294 -0.04947 -0.23218 -0.05138 -0.23403 C -0.05451 -0.23681 -0.05816 -0.23797 -0.06128 -0.24074 C -0.07256 -0.26389 -0.05434 -0.22917 -0.07135 -0.25186 C -0.09722 -0.28635 -0.06961 -0.25857 -0.08802 -0.27616 C -0.09184 -0.28403 -0.09479 -0.29144 -0.09635 -0.3007 C -0.09756 -0.30811 -0.09965 -0.32292 -0.09965 -0.32269 C -0.09861 -0.34375 -0.10104 -0.39445 -0.09131 -0.42061 C -0.09079 -0.42431 -0.09045 -0.42801 -0.08958 -0.43172 C -0.08871 -0.43542 -0.08697 -0.43889 -0.08628 -0.44283 C -0.08159 -0.46922 -0.08836 -0.44931 -0.08125 -0.46736 C -0.07986 -0.48079 -0.07673 -0.4919 -0.07465 -0.5051 C -0.07517 -0.525 -0.07291 -0.54561 -0.07638 -0.56505 C -0.07899 -0.57963 -0.10451 -0.59213 -0.11302 -0.59398 C -0.13489 -0.6176 -0.13472 -0.60718 -0.17465 -0.6051 C -0.18368 -0.60023 -0.19218 -0.59398 -0.19791 -0.58287 C -0.20017 -0.57848 -0.20191 -0.57338 -0.20468 -0.56968 C -0.20642 -0.56736 -0.20972 -0.56297 -0.20972 -0.56273 " pathEditMode="relative" rAng="0" ptsTypes="fffffffffffffffffffffffffffffffffffffffffA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а Архангельской области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-52694"/>
            <a:ext cx="8286808" cy="7085553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 rot="3810674">
            <a:off x="3714744" y="2643182"/>
            <a:ext cx="674922" cy="663742"/>
          </a:xfrm>
          <a:custGeom>
            <a:avLst/>
            <a:gdLst>
              <a:gd name="connsiteX0" fmla="*/ 7418 w 543541"/>
              <a:gd name="connsiteY0" fmla="*/ 85793 h 663742"/>
              <a:gd name="connsiteX1" fmla="*/ 62684 w 543541"/>
              <a:gd name="connsiteY1" fmla="*/ 120962 h 663742"/>
              <a:gd name="connsiteX2" fmla="*/ 77756 w 543541"/>
              <a:gd name="connsiteY2" fmla="*/ 136035 h 663742"/>
              <a:gd name="connsiteX3" fmla="*/ 112926 w 543541"/>
              <a:gd name="connsiteY3" fmla="*/ 156132 h 663742"/>
              <a:gd name="connsiteX4" fmla="*/ 163167 w 543541"/>
              <a:gd name="connsiteY4" fmla="*/ 211397 h 663742"/>
              <a:gd name="connsiteX5" fmla="*/ 183264 w 543541"/>
              <a:gd name="connsiteY5" fmla="*/ 246567 h 663742"/>
              <a:gd name="connsiteX6" fmla="*/ 188288 w 543541"/>
              <a:gd name="connsiteY6" fmla="*/ 261639 h 663742"/>
              <a:gd name="connsiteX7" fmla="*/ 198337 w 543541"/>
              <a:gd name="connsiteY7" fmla="*/ 276712 h 663742"/>
              <a:gd name="connsiteX8" fmla="*/ 228482 w 543541"/>
              <a:gd name="connsiteY8" fmla="*/ 342026 h 663742"/>
              <a:gd name="connsiteX9" fmla="*/ 233506 w 543541"/>
              <a:gd name="connsiteY9" fmla="*/ 357099 h 663742"/>
              <a:gd name="connsiteX10" fmla="*/ 243554 w 543541"/>
              <a:gd name="connsiteY10" fmla="*/ 377195 h 663742"/>
              <a:gd name="connsiteX11" fmla="*/ 258627 w 543541"/>
              <a:gd name="connsiteY11" fmla="*/ 412364 h 663742"/>
              <a:gd name="connsiteX12" fmla="*/ 268675 w 543541"/>
              <a:gd name="connsiteY12" fmla="*/ 437485 h 663742"/>
              <a:gd name="connsiteX13" fmla="*/ 288772 w 543541"/>
              <a:gd name="connsiteY13" fmla="*/ 462606 h 663742"/>
              <a:gd name="connsiteX14" fmla="*/ 313893 w 543541"/>
              <a:gd name="connsiteY14" fmla="*/ 512848 h 663742"/>
              <a:gd name="connsiteX15" fmla="*/ 323941 w 543541"/>
              <a:gd name="connsiteY15" fmla="*/ 527921 h 663742"/>
              <a:gd name="connsiteX16" fmla="*/ 354086 w 543541"/>
              <a:gd name="connsiteY16" fmla="*/ 563090 h 663742"/>
              <a:gd name="connsiteX17" fmla="*/ 374183 w 543541"/>
              <a:gd name="connsiteY17" fmla="*/ 593235 h 663742"/>
              <a:gd name="connsiteX18" fmla="*/ 389255 w 543541"/>
              <a:gd name="connsiteY18" fmla="*/ 608307 h 663742"/>
              <a:gd name="connsiteX19" fmla="*/ 409352 w 543541"/>
              <a:gd name="connsiteY19" fmla="*/ 638452 h 663742"/>
              <a:gd name="connsiteX20" fmla="*/ 414376 w 543541"/>
              <a:gd name="connsiteY20" fmla="*/ 653525 h 663742"/>
              <a:gd name="connsiteX21" fmla="*/ 459594 w 543541"/>
              <a:gd name="connsiteY21" fmla="*/ 653525 h 663742"/>
              <a:gd name="connsiteX22" fmla="*/ 494763 w 543541"/>
              <a:gd name="connsiteY22" fmla="*/ 618356 h 663742"/>
              <a:gd name="connsiteX23" fmla="*/ 504811 w 543541"/>
              <a:gd name="connsiteY23" fmla="*/ 608307 h 663742"/>
              <a:gd name="connsiteX24" fmla="*/ 524908 w 543541"/>
              <a:gd name="connsiteY24" fmla="*/ 578162 h 663742"/>
              <a:gd name="connsiteX25" fmla="*/ 534956 w 543541"/>
              <a:gd name="connsiteY25" fmla="*/ 563090 h 663742"/>
              <a:gd name="connsiteX26" fmla="*/ 534956 w 543541"/>
              <a:gd name="connsiteY26" fmla="*/ 412364 h 663742"/>
              <a:gd name="connsiteX27" fmla="*/ 529932 w 543541"/>
              <a:gd name="connsiteY27" fmla="*/ 342026 h 663742"/>
              <a:gd name="connsiteX28" fmla="*/ 514860 w 543541"/>
              <a:gd name="connsiteY28" fmla="*/ 291784 h 663742"/>
              <a:gd name="connsiteX29" fmla="*/ 509835 w 543541"/>
              <a:gd name="connsiteY29" fmla="*/ 271688 h 663742"/>
              <a:gd name="connsiteX30" fmla="*/ 499787 w 543541"/>
              <a:gd name="connsiteY30" fmla="*/ 241543 h 663742"/>
              <a:gd name="connsiteX31" fmla="*/ 494763 w 543541"/>
              <a:gd name="connsiteY31" fmla="*/ 216422 h 663742"/>
              <a:gd name="connsiteX32" fmla="*/ 484715 w 543541"/>
              <a:gd name="connsiteY32" fmla="*/ 191301 h 663742"/>
              <a:gd name="connsiteX33" fmla="*/ 474666 w 543541"/>
              <a:gd name="connsiteY33" fmla="*/ 156132 h 663742"/>
              <a:gd name="connsiteX34" fmla="*/ 469642 w 543541"/>
              <a:gd name="connsiteY34" fmla="*/ 141059 h 663742"/>
              <a:gd name="connsiteX35" fmla="*/ 459594 w 543541"/>
              <a:gd name="connsiteY35" fmla="*/ 120962 h 663742"/>
              <a:gd name="connsiteX36" fmla="*/ 434473 w 543541"/>
              <a:gd name="connsiteY36" fmla="*/ 65696 h 663742"/>
              <a:gd name="connsiteX37" fmla="*/ 409352 w 543541"/>
              <a:gd name="connsiteY37" fmla="*/ 40575 h 663742"/>
              <a:gd name="connsiteX38" fmla="*/ 379207 w 543541"/>
              <a:gd name="connsiteY38" fmla="*/ 30527 h 663742"/>
              <a:gd name="connsiteX39" fmla="*/ 323941 w 543541"/>
              <a:gd name="connsiteY39" fmla="*/ 20479 h 663742"/>
              <a:gd name="connsiteX40" fmla="*/ 303844 w 543541"/>
              <a:gd name="connsiteY40" fmla="*/ 10430 h 663742"/>
              <a:gd name="connsiteX41" fmla="*/ 32539 w 543541"/>
              <a:gd name="connsiteY41" fmla="*/ 10430 h 663742"/>
              <a:gd name="connsiteX42" fmla="*/ 22490 w 543541"/>
              <a:gd name="connsiteY42" fmla="*/ 20479 h 663742"/>
              <a:gd name="connsiteX43" fmla="*/ 12442 w 543541"/>
              <a:gd name="connsiteY43" fmla="*/ 55648 h 663742"/>
              <a:gd name="connsiteX44" fmla="*/ 27515 w 543541"/>
              <a:gd name="connsiteY44" fmla="*/ 120962 h 663742"/>
              <a:gd name="connsiteX45" fmla="*/ 7418 w 543541"/>
              <a:gd name="connsiteY45" fmla="*/ 85793 h 66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43541" h="663742">
                <a:moveTo>
                  <a:pt x="7418" y="85793"/>
                </a:moveTo>
                <a:cubicBezTo>
                  <a:pt x="50503" y="128878"/>
                  <a:pt x="0" y="83351"/>
                  <a:pt x="62684" y="120962"/>
                </a:cubicBezTo>
                <a:cubicBezTo>
                  <a:pt x="68777" y="124618"/>
                  <a:pt x="71935" y="131960"/>
                  <a:pt x="77756" y="136035"/>
                </a:cubicBezTo>
                <a:cubicBezTo>
                  <a:pt x="88817" y="143778"/>
                  <a:pt x="102224" y="147900"/>
                  <a:pt x="112926" y="156132"/>
                </a:cubicBezTo>
                <a:cubicBezTo>
                  <a:pt x="132544" y="171223"/>
                  <a:pt x="147859" y="192262"/>
                  <a:pt x="163167" y="211397"/>
                </a:cubicBezTo>
                <a:cubicBezTo>
                  <a:pt x="174686" y="245955"/>
                  <a:pt x="158931" y="203985"/>
                  <a:pt x="183264" y="246567"/>
                </a:cubicBezTo>
                <a:cubicBezTo>
                  <a:pt x="185891" y="251165"/>
                  <a:pt x="185920" y="256902"/>
                  <a:pt x="188288" y="261639"/>
                </a:cubicBezTo>
                <a:cubicBezTo>
                  <a:pt x="190989" y="267040"/>
                  <a:pt x="195404" y="271433"/>
                  <a:pt x="198337" y="276712"/>
                </a:cubicBezTo>
                <a:cubicBezTo>
                  <a:pt x="209084" y="296056"/>
                  <a:pt x="220369" y="321744"/>
                  <a:pt x="228482" y="342026"/>
                </a:cubicBezTo>
                <a:cubicBezTo>
                  <a:pt x="230449" y="346943"/>
                  <a:pt x="231420" y="352231"/>
                  <a:pt x="233506" y="357099"/>
                </a:cubicBezTo>
                <a:cubicBezTo>
                  <a:pt x="236456" y="363983"/>
                  <a:pt x="240205" y="370496"/>
                  <a:pt x="243554" y="377195"/>
                </a:cubicBezTo>
                <a:cubicBezTo>
                  <a:pt x="256200" y="440427"/>
                  <a:pt x="238827" y="377714"/>
                  <a:pt x="258627" y="412364"/>
                </a:cubicBezTo>
                <a:cubicBezTo>
                  <a:pt x="263102" y="420194"/>
                  <a:pt x="264035" y="429752"/>
                  <a:pt x="268675" y="437485"/>
                </a:cubicBezTo>
                <a:cubicBezTo>
                  <a:pt x="274192" y="446680"/>
                  <a:pt x="283255" y="453411"/>
                  <a:pt x="288772" y="462606"/>
                </a:cubicBezTo>
                <a:cubicBezTo>
                  <a:pt x="298405" y="478662"/>
                  <a:pt x="303507" y="497268"/>
                  <a:pt x="313893" y="512848"/>
                </a:cubicBezTo>
                <a:cubicBezTo>
                  <a:pt x="317242" y="517872"/>
                  <a:pt x="320075" y="523282"/>
                  <a:pt x="323941" y="527921"/>
                </a:cubicBezTo>
                <a:cubicBezTo>
                  <a:pt x="356474" y="566962"/>
                  <a:pt x="321149" y="516038"/>
                  <a:pt x="354086" y="563090"/>
                </a:cubicBezTo>
                <a:cubicBezTo>
                  <a:pt x="361012" y="572984"/>
                  <a:pt x="365644" y="584696"/>
                  <a:pt x="374183" y="593235"/>
                </a:cubicBezTo>
                <a:cubicBezTo>
                  <a:pt x="379207" y="598259"/>
                  <a:pt x="384893" y="602699"/>
                  <a:pt x="389255" y="608307"/>
                </a:cubicBezTo>
                <a:cubicBezTo>
                  <a:pt x="396669" y="617840"/>
                  <a:pt x="409352" y="638452"/>
                  <a:pt x="409352" y="638452"/>
                </a:cubicBezTo>
                <a:cubicBezTo>
                  <a:pt x="411027" y="643476"/>
                  <a:pt x="410240" y="650217"/>
                  <a:pt x="414376" y="653525"/>
                </a:cubicBezTo>
                <a:cubicBezTo>
                  <a:pt x="427147" y="663742"/>
                  <a:pt x="447007" y="656042"/>
                  <a:pt x="459594" y="653525"/>
                </a:cubicBezTo>
                <a:lnTo>
                  <a:pt x="494763" y="618356"/>
                </a:lnTo>
                <a:cubicBezTo>
                  <a:pt x="498112" y="615006"/>
                  <a:pt x="502183" y="612248"/>
                  <a:pt x="504811" y="608307"/>
                </a:cubicBezTo>
                <a:lnTo>
                  <a:pt x="524908" y="578162"/>
                </a:lnTo>
                <a:lnTo>
                  <a:pt x="534956" y="563090"/>
                </a:lnTo>
                <a:cubicBezTo>
                  <a:pt x="543541" y="485820"/>
                  <a:pt x="541460" y="526190"/>
                  <a:pt x="534956" y="412364"/>
                </a:cubicBezTo>
                <a:cubicBezTo>
                  <a:pt x="533615" y="388897"/>
                  <a:pt x="532393" y="365403"/>
                  <a:pt x="529932" y="342026"/>
                </a:cubicBezTo>
                <a:cubicBezTo>
                  <a:pt x="526879" y="313026"/>
                  <a:pt x="524129" y="319591"/>
                  <a:pt x="514860" y="291784"/>
                </a:cubicBezTo>
                <a:cubicBezTo>
                  <a:pt x="512676" y="285233"/>
                  <a:pt x="511819" y="278302"/>
                  <a:pt x="509835" y="271688"/>
                </a:cubicBezTo>
                <a:cubicBezTo>
                  <a:pt x="506791" y="261543"/>
                  <a:pt x="502574" y="251762"/>
                  <a:pt x="499787" y="241543"/>
                </a:cubicBezTo>
                <a:cubicBezTo>
                  <a:pt x="497540" y="233304"/>
                  <a:pt x="497217" y="224601"/>
                  <a:pt x="494763" y="216422"/>
                </a:cubicBezTo>
                <a:cubicBezTo>
                  <a:pt x="492172" y="207784"/>
                  <a:pt x="487567" y="199857"/>
                  <a:pt x="484715" y="191301"/>
                </a:cubicBezTo>
                <a:cubicBezTo>
                  <a:pt x="480859" y="179735"/>
                  <a:pt x="478169" y="167810"/>
                  <a:pt x="474666" y="156132"/>
                </a:cubicBezTo>
                <a:cubicBezTo>
                  <a:pt x="473144" y="151059"/>
                  <a:pt x="471728" y="145927"/>
                  <a:pt x="469642" y="141059"/>
                </a:cubicBezTo>
                <a:cubicBezTo>
                  <a:pt x="466692" y="134175"/>
                  <a:pt x="462154" y="128001"/>
                  <a:pt x="459594" y="120962"/>
                </a:cubicBezTo>
                <a:cubicBezTo>
                  <a:pt x="445726" y="82826"/>
                  <a:pt x="457903" y="92055"/>
                  <a:pt x="434473" y="65696"/>
                </a:cubicBezTo>
                <a:cubicBezTo>
                  <a:pt x="426606" y="56845"/>
                  <a:pt x="420586" y="44320"/>
                  <a:pt x="409352" y="40575"/>
                </a:cubicBezTo>
                <a:cubicBezTo>
                  <a:pt x="399304" y="37226"/>
                  <a:pt x="389692" y="32025"/>
                  <a:pt x="379207" y="30527"/>
                </a:cubicBezTo>
                <a:cubicBezTo>
                  <a:pt x="337202" y="24526"/>
                  <a:pt x="355526" y="28375"/>
                  <a:pt x="323941" y="20479"/>
                </a:cubicBezTo>
                <a:cubicBezTo>
                  <a:pt x="317242" y="17129"/>
                  <a:pt x="311265" y="11442"/>
                  <a:pt x="303844" y="10430"/>
                </a:cubicBezTo>
                <a:cubicBezTo>
                  <a:pt x="227361" y="0"/>
                  <a:pt x="95414" y="8684"/>
                  <a:pt x="32539" y="10430"/>
                </a:cubicBezTo>
                <a:cubicBezTo>
                  <a:pt x="29189" y="13780"/>
                  <a:pt x="24927" y="16417"/>
                  <a:pt x="22490" y="20479"/>
                </a:cubicBezTo>
                <a:cubicBezTo>
                  <a:pt x="19401" y="25628"/>
                  <a:pt x="13380" y="51894"/>
                  <a:pt x="12442" y="55648"/>
                </a:cubicBezTo>
                <a:cubicBezTo>
                  <a:pt x="17895" y="115635"/>
                  <a:pt x="4385" y="97834"/>
                  <a:pt x="27515" y="120962"/>
                </a:cubicBezTo>
                <a:lnTo>
                  <a:pt x="7418" y="85793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Архангельск</a:t>
            </a:r>
            <a:endParaRPr lang="ru-RU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643834" y="5072074"/>
            <a:ext cx="1071570" cy="642942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13</Words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Интерактивные игры</vt:lpstr>
      <vt:lpstr>Слайд 2</vt:lpstr>
      <vt:lpstr>Слайд 3</vt:lpstr>
      <vt:lpstr>Развитие внимания</vt:lpstr>
      <vt:lpstr>Слайд 5</vt:lpstr>
      <vt:lpstr>Архангельск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29-19</dc:creator>
  <cp:lastModifiedBy>29-19</cp:lastModifiedBy>
  <cp:revision>14</cp:revision>
  <dcterms:created xsi:type="dcterms:W3CDTF">2024-10-29T09:35:36Z</dcterms:created>
  <dcterms:modified xsi:type="dcterms:W3CDTF">2024-10-29T12:03:32Z</dcterms:modified>
</cp:coreProperties>
</file>