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КОНКУРСЫ\ФОТО\КАРТИНКИ К ИГРЕ\4_0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90860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2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КОНКУРСЫ\ФОТО\КАРТИНКИ К ИГРЕ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4176464" cy="62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57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КОНКУРСЫ\ФОТО\КАРТИНКИ К ИГРЕ\d4a6803d-bb93-4ebd-b525-be9d7d88b39a_800x6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33670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58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2023-02-20T08:33:30Z</dcterms:created>
  <dcterms:modified xsi:type="dcterms:W3CDTF">2023-02-20T08:37:57Z</dcterms:modified>
</cp:coreProperties>
</file>