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4C71EC6-210F-42DE-9C53-41977AD35B3D}" type="datetimeFigureOut">
              <a:rPr lang="ru-RU" smtClean="0"/>
              <a:t>21.12.2014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7380312" cy="25202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</a:rPr>
              <a:t>Пресноводные экосистемы:</a:t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6000" dirty="0" smtClean="0">
                <a:solidFill>
                  <a:srgbClr val="FFC000"/>
                </a:solidFill>
              </a:rPr>
              <a:t>Продуценты</a:t>
            </a:r>
            <a:r>
              <a:rPr lang="ru-RU" sz="5400" dirty="0" smtClean="0">
                <a:solidFill>
                  <a:srgbClr val="FFC000"/>
                </a:solidFill>
              </a:rPr>
              <a:t> </a:t>
            </a:r>
            <a:endParaRPr lang="ru-RU" sz="54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4221088"/>
            <a:ext cx="3886200" cy="1233538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Выполнила: ученица  9 «А»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Пешкова </a:t>
            </a:r>
            <a:r>
              <a:rPr lang="ru-RU" sz="2400" dirty="0">
                <a:solidFill>
                  <a:schemeClr val="tx1"/>
                </a:solidFill>
              </a:rPr>
              <a:t>Т</a:t>
            </a:r>
            <a:r>
              <a:rPr lang="ru-RU" sz="2400" dirty="0" smtClean="0">
                <a:solidFill>
                  <a:schemeClr val="tx1"/>
                </a:solidFill>
              </a:rPr>
              <a:t>атьяна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99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488832" cy="2016224"/>
          </a:xfrm>
        </p:spPr>
        <p:txBody>
          <a:bodyPr numCol="1" anchor="ctr">
            <a:normAutofit/>
          </a:bodyPr>
          <a:lstStyle/>
          <a:p>
            <a:pPr algn="just"/>
            <a:r>
              <a:rPr lang="ru-RU" sz="4800" dirty="0" smtClean="0">
                <a:solidFill>
                  <a:srgbClr val="92D050"/>
                </a:solidFill>
              </a:rPr>
              <a:t>Макрофиты- </a:t>
            </a:r>
            <a:r>
              <a:rPr lang="ru-RU" sz="2000" dirty="0">
                <a:solidFill>
                  <a:srgbClr val="92D050"/>
                </a:solidFill>
              </a:rPr>
              <a:t>водные фотосинтезирующие растения, плавающие на поверхности воды или погруженные в ее </a:t>
            </a:r>
            <a:r>
              <a:rPr lang="ru-RU" sz="2000" dirty="0" smtClean="0">
                <a:solidFill>
                  <a:srgbClr val="92D050"/>
                </a:solidFill>
              </a:rPr>
              <a:t>толщу.</a:t>
            </a:r>
            <a:endParaRPr lang="ru-RU" sz="2000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16832"/>
            <a:ext cx="77724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а) плавающие растения</a:t>
            </a:r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б) прикрепленные водные растения</a:t>
            </a:r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в) прикрепленные полуводные растения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0839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</a:schemeClr>
            </a:gs>
            <a:gs pos="100000">
              <a:schemeClr val="bg2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Плавающие растения </a:t>
            </a:r>
            <a:r>
              <a:rPr lang="ru-RU" sz="2700" dirty="0"/>
              <a:t>не имеют корней и держатся на поверхности воды.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9552" y="4797152"/>
            <a:ext cx="3657600" cy="63976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Водный  папоротник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364088" y="5013176"/>
            <a:ext cx="3384376" cy="42373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Лягушачий телорез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4234736" cy="3168352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6056" y="1700809"/>
            <a:ext cx="3819390" cy="3276320"/>
          </a:xfrm>
        </p:spPr>
      </p:pic>
    </p:spTree>
    <p:extLst>
      <p:ext uri="{BB962C8B-B14F-4D97-AF65-F5344CB8AC3E}">
        <p14:creationId xmlns:p14="http://schemas.microsoft.com/office/powerpoint/2010/main" val="182461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000" dirty="0" smtClean="0"/>
              <a:t>Прикрепленные водные </a:t>
            </a:r>
            <a:r>
              <a:rPr lang="ru-RU" sz="4000" dirty="0"/>
              <a:t>растения </a:t>
            </a:r>
            <a:r>
              <a:rPr lang="ru-RU" sz="2400" dirty="0"/>
              <a:t>закрепляются корнями в донном иле, а их лиственная часть располагается над поверхностью воды.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9552" y="5013176"/>
            <a:ext cx="3657600" cy="639762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Кубышка желтая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724128" y="5085184"/>
            <a:ext cx="2952328" cy="63976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Кувшинка белая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6"/>
            <a:ext cx="4224469" cy="3168352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3353570" cy="3392748"/>
          </a:xfrm>
        </p:spPr>
      </p:pic>
    </p:spTree>
    <p:extLst>
      <p:ext uri="{BB962C8B-B14F-4D97-AF65-F5344CB8AC3E}">
        <p14:creationId xmlns:p14="http://schemas.microsoft.com/office/powerpoint/2010/main" val="424986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1143000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Прикрепленные полуводные растения </a:t>
            </a:r>
            <a:r>
              <a:rPr lang="ru-RU" sz="2400" dirty="0" smtClean="0"/>
              <a:t>(в сухую часть лета могут вести полностью наземный образ жизни)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9512" y="5805264"/>
            <a:ext cx="3657600" cy="639762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Тростник обыкновенный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64088" y="5373216"/>
            <a:ext cx="3657600" cy="63976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Белокрыльник болотный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2736304" cy="4125081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00808"/>
            <a:ext cx="4764439" cy="3168352"/>
          </a:xfrm>
        </p:spPr>
      </p:pic>
    </p:spTree>
    <p:extLst>
      <p:ext uri="{BB962C8B-B14F-4D97-AF65-F5344CB8AC3E}">
        <p14:creationId xmlns:p14="http://schemas.microsoft.com/office/powerpoint/2010/main" val="345554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5300" dirty="0">
                <a:solidFill>
                  <a:srgbClr val="92D050"/>
                </a:solidFill>
              </a:rPr>
              <a:t>МИКРОФИТЫ </a:t>
            </a:r>
            <a:r>
              <a:rPr lang="ru-RU" sz="2200" dirty="0">
                <a:solidFill>
                  <a:srgbClr val="92D050"/>
                </a:solidFill>
              </a:rPr>
              <a:t>очень</a:t>
            </a:r>
            <a:r>
              <a:rPr lang="ru-RU" sz="5300" dirty="0">
                <a:solidFill>
                  <a:srgbClr val="92D050"/>
                </a:solidFill>
              </a:rPr>
              <a:t> </a:t>
            </a:r>
            <a:r>
              <a:rPr lang="ru-RU" sz="2200" dirty="0">
                <a:solidFill>
                  <a:srgbClr val="92D050"/>
                </a:solidFill>
              </a:rPr>
              <a:t>мелкие, невидимые невооруженным глазом </a:t>
            </a:r>
            <a:r>
              <a:rPr lang="ru-RU" sz="2200" dirty="0" smtClean="0">
                <a:solidFill>
                  <a:srgbClr val="92D050"/>
                </a:solidFill>
              </a:rPr>
              <a:t>организмы.</a:t>
            </a:r>
            <a:endParaRPr lang="ru-RU" sz="2200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988840"/>
            <a:ext cx="5832648" cy="3096344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ru-RU" sz="4000" dirty="0"/>
              <a:t>а) </a:t>
            </a:r>
            <a:r>
              <a:rPr lang="ru-RU" sz="4000" dirty="0" smtClean="0"/>
              <a:t>диатомовые </a:t>
            </a:r>
          </a:p>
          <a:p>
            <a:pPr marL="68580" indent="0">
              <a:buNone/>
            </a:pPr>
            <a:endParaRPr lang="ru-RU" sz="4000" dirty="0" smtClean="0"/>
          </a:p>
          <a:p>
            <a:pPr marL="68580" indent="0">
              <a:buNone/>
            </a:pPr>
            <a:r>
              <a:rPr lang="ru-RU" sz="4000" dirty="0" smtClean="0"/>
              <a:t>б)зеленые</a:t>
            </a:r>
          </a:p>
          <a:p>
            <a:pPr marL="68580" indent="0">
              <a:buNone/>
            </a:pPr>
            <a:endParaRPr lang="ru-RU" sz="4000" dirty="0" smtClean="0">
              <a:latin typeface="Helvetica"/>
            </a:endParaRPr>
          </a:p>
          <a:p>
            <a:pPr marL="68580" indent="0">
              <a:buNone/>
            </a:pPr>
            <a:r>
              <a:rPr lang="ru-RU" sz="4000" dirty="0">
                <a:latin typeface="Helvetica"/>
              </a:rPr>
              <a:t>в) </a:t>
            </a:r>
            <a:r>
              <a:rPr lang="ru-RU" sz="4000" dirty="0" smtClean="0">
                <a:latin typeface="Helvetica"/>
              </a:rPr>
              <a:t>сине-зеленые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4123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49817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000" dirty="0" smtClean="0"/>
              <a:t>ДИАТОМОВЫЕ водоросли</a:t>
            </a:r>
            <a:r>
              <a:rPr lang="ru-RU" dirty="0" smtClean="0"/>
              <a:t>-</a:t>
            </a:r>
            <a:r>
              <a:rPr lang="ru-RU" sz="2200" dirty="0" smtClean="0"/>
              <a:t>представители </a:t>
            </a:r>
            <a:r>
              <a:rPr lang="ru-RU" sz="2200" dirty="0"/>
              <a:t>группы крошечных, микроскопических одноклеточных </a:t>
            </a:r>
            <a:r>
              <a:rPr lang="ru-RU" sz="2200" dirty="0" smtClean="0"/>
              <a:t>ВОДОРОСЛЕЙ, для </a:t>
            </a:r>
            <a:r>
              <a:rPr lang="ru-RU" sz="2200" dirty="0"/>
              <a:t>которых характерно наличие твердой двустворчатой тонкостенной кремнеземной оболочки панциря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3657600" cy="3078480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0" b="16719"/>
          <a:stretch/>
        </p:blipFill>
        <p:spPr>
          <a:xfrm>
            <a:off x="4355976" y="2276872"/>
            <a:ext cx="4652213" cy="3063274"/>
          </a:xfrm>
        </p:spPr>
      </p:pic>
    </p:spTree>
    <p:extLst>
      <p:ext uri="{BB962C8B-B14F-4D97-AF65-F5344CB8AC3E}">
        <p14:creationId xmlns:p14="http://schemas.microsoft.com/office/powerpoint/2010/main" val="132994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Зеленые водоросли- </a:t>
            </a:r>
            <a:r>
              <a:rPr lang="ru-RU" sz="2000" dirty="0" smtClean="0"/>
              <a:t>одноклеточные или много клеточные нитчатые организмы, которые являются основными первичными накопителями энергии.</a:t>
            </a:r>
            <a:endParaRPr lang="ru-RU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60848"/>
            <a:ext cx="4037644" cy="3024336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3317229" cy="3317229"/>
          </a:xfrm>
        </p:spPr>
      </p:pic>
    </p:spTree>
    <p:extLst>
      <p:ext uri="{BB962C8B-B14F-4D97-AF65-F5344CB8AC3E}">
        <p14:creationId xmlns:p14="http://schemas.microsoft.com/office/powerpoint/2010/main" val="252427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сине-зеленые водоросли -</a:t>
            </a:r>
            <a:r>
              <a:rPr lang="ru-RU" sz="2200" dirty="0" smtClean="0"/>
              <a:t>группа </a:t>
            </a:r>
            <a:r>
              <a:rPr lang="ru-RU" sz="2200" dirty="0"/>
              <a:t>микроскопически малых одноклеточных или колониальных </a:t>
            </a:r>
            <a:r>
              <a:rPr lang="ru-RU" sz="2200" dirty="0" smtClean="0"/>
              <a:t>водорослей.</a:t>
            </a:r>
            <a:endParaRPr lang="ru-RU" sz="2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76872"/>
            <a:ext cx="4241721" cy="313741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48880"/>
            <a:ext cx="4195676" cy="3057178"/>
          </a:xfrm>
        </p:spPr>
      </p:pic>
    </p:spTree>
    <p:extLst>
      <p:ext uri="{BB962C8B-B14F-4D97-AF65-F5344CB8AC3E}">
        <p14:creationId xmlns:p14="http://schemas.microsoft.com/office/powerpoint/2010/main" val="25324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TM01859862[[fn=Поп-музыка]]</Template>
  <TotalTime>417</TotalTime>
  <Words>159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Urban Pop</vt:lpstr>
      <vt:lpstr>Пресноводные экосистемы: Продуценты </vt:lpstr>
      <vt:lpstr>Макрофиты- водные фотосинтезирующие растения, плавающие на поверхности воды или погруженные в ее толщу.</vt:lpstr>
      <vt:lpstr>Плавающие растения не имеют корней и держатся на поверхности воды.</vt:lpstr>
      <vt:lpstr>Прикрепленные водные растения закрепляются корнями в донном иле, а их лиственная часть располагается над поверхностью воды. </vt:lpstr>
      <vt:lpstr>Прикрепленные полуводные растения (в сухую часть лета могут вести полностью наземный образ жизни)</vt:lpstr>
      <vt:lpstr>МИКРОФИТЫ очень мелкие, невидимые невооруженным глазом организмы.</vt:lpstr>
      <vt:lpstr>ДИАТОМОВЫЕ водоросли-представители группы крошечных, микроскопических одноклеточных ВОДОРОСЛЕЙ, для которых характерно наличие твердой двустворчатой тонкостенной кремнеземной оболочки панциря</vt:lpstr>
      <vt:lpstr>Зеленые водоросли- одноклеточные или много клеточные нитчатые организмы, которые являются основными первичными накопителями энергии.</vt:lpstr>
      <vt:lpstr>сине-зеленые водоросли -группа микроскопически малых одноклеточных или колониальных водорослей.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Продуценты </dc:title>
  <dc:creator>Администратор</dc:creator>
  <cp:lastModifiedBy>Администратор</cp:lastModifiedBy>
  <cp:revision>18</cp:revision>
  <dcterms:created xsi:type="dcterms:W3CDTF">2014-12-21T04:43:27Z</dcterms:created>
  <dcterms:modified xsi:type="dcterms:W3CDTF">2014-12-21T11:51:36Z</dcterms:modified>
</cp:coreProperties>
</file>