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sldIdLst>
    <p:sldId id="257" r:id="rId2"/>
    <p:sldId id="285" r:id="rId3"/>
    <p:sldId id="262" r:id="rId4"/>
    <p:sldId id="259" r:id="rId5"/>
    <p:sldId id="263" r:id="rId6"/>
    <p:sldId id="265" r:id="rId7"/>
    <p:sldId id="264" r:id="rId8"/>
    <p:sldId id="258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5851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937635" y="1267731"/>
            <a:ext cx="126873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5400" b="0" kern="1200" cap="all" spc="-75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3"/>
            <a:ext cx="680313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200" spc="6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89070" y="1341256"/>
            <a:ext cx="1165860" cy="527213"/>
          </a:xfrm>
        </p:spPr>
        <p:txBody>
          <a:bodyPr/>
          <a:lstStyle>
            <a:lvl1pPr algn="ctr">
              <a:defRPr sz="975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EB627689-DFA5-4142-B0D6-DF137923A62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090422" y="5211060"/>
            <a:ext cx="442912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2A2F3-DC09-46A1-84E3-BD91E68BEF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0930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7689-DFA5-4142-B0D6-DF137923A62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2A2F3-DC09-46A1-84E3-BD91E68BEF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916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7689-DFA5-4142-B0D6-DF137923A62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2A2F3-DC09-46A1-84E3-BD91E68BEF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913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7689-DFA5-4142-B0D6-DF137923A62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2A2F3-DC09-46A1-84E3-BD91E68BEF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77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937635" y="1267731"/>
            <a:ext cx="126873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5400" kern="1200" cap="all" spc="-75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effectLst/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91356" y="1344502"/>
            <a:ext cx="1165860" cy="530352"/>
          </a:xfrm>
        </p:spPr>
        <p:txBody>
          <a:bodyPr/>
          <a:lstStyle>
            <a:lvl1pPr algn="ctr">
              <a:defRPr lang="en-US" sz="975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B627689-DFA5-4142-B0D6-DF137923A62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0165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F6F2A2F3-DC09-46A1-84E3-BD91E68BEF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953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2103120"/>
            <a:ext cx="3566160" cy="374904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7740" y="2103120"/>
            <a:ext cx="3566160" cy="374904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7689-DFA5-4142-B0D6-DF137923A62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2A2F3-DC09-46A1-84E3-BD91E68BEF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047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2074334"/>
            <a:ext cx="356616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425" b="0">
                <a:solidFill>
                  <a:schemeClr val="tx2"/>
                </a:solidFill>
                <a:latin typeface="+mn-lt"/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755898"/>
            <a:ext cx="3566160" cy="32004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0026" y="2074334"/>
            <a:ext cx="356616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425" b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0026" y="2756581"/>
            <a:ext cx="3566160" cy="32004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7689-DFA5-4142-B0D6-DF137923A62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2A2F3-DC09-46A1-84E3-BD91E68BEF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689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7689-DFA5-4142-B0D6-DF137923A62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2A2F3-DC09-46A1-84E3-BD91E68BEF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677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7689-DFA5-4142-B0D6-DF137923A62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2A2F3-DC09-46A1-84E3-BD91E68BEF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67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237744"/>
            <a:ext cx="6398514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237744"/>
            <a:ext cx="219456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1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609600"/>
            <a:ext cx="5829300" cy="53340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7689-DFA5-4142-B0D6-DF137923A62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223002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6F2A2F3-DC09-46A1-84E3-BD91E68BEF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6868160" y="374904"/>
            <a:ext cx="198882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46402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237744"/>
            <a:ext cx="219456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1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237744"/>
            <a:ext cx="6398514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B627689-DFA5-4142-B0D6-DF137923A62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685800" rtl="0" eaLnBrk="1" latinLnBrk="0" hangingPunct="1">
              <a:defRPr lang="en-US" sz="75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227064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6F2A2F3-DC09-46A1-84E3-BD91E68BEF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68160" y="374904"/>
            <a:ext cx="198882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30642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237744"/>
            <a:ext cx="8791956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642594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103120"/>
            <a:ext cx="75438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5740" y="6307672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B627689-DFA5-4142-B0D6-DF137923A62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7470" y="6307672"/>
            <a:ext cx="390906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2410" y="6307672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2A2F3-DC09-46A1-84E3-BD91E68BEF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55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36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37160" indent="-137160" algn="l" defTabSz="685800" rtl="0" eaLnBrk="1" latinLnBrk="0" hangingPunct="1">
        <a:lnSpc>
          <a:spcPct val="100000"/>
        </a:lnSpc>
        <a:spcBef>
          <a:spcPts val="675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file:///K:\25%20&#1086;&#1082;&#1090;&#1103;&#1073;&#1088;&#1103;\ludwig_van_beethoven_-_ludwig_van_beethoven_-_muzyka_angelov_zaycev.net_(zaycev.net).mp3" TargetMode="External"/><Relationship Id="rId7" Type="http://schemas.openxmlformats.org/officeDocument/2006/relationships/image" Target="../media/image11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5.xml"/><Relationship Id="rId4" Type="http://schemas.openxmlformats.org/officeDocument/2006/relationships/audio" Target="file:///K:\25%20&#1086;&#1082;&#1090;&#1103;&#1073;&#1088;&#1103;\ludwig_van_beethoven_-_ludwig_van_beethoven_-_muzyka_angelov_zaycev.net_(zaycev.net).mp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7200" dirty="0">
                <a:latin typeface="Arial Narrow" panose="020B0606020202030204" pitchFamily="34" charset="0"/>
              </a:rPr>
              <a:t>Превращаем</a:t>
            </a:r>
          </a:p>
          <a:p>
            <a:r>
              <a:rPr lang="ru-RU" sz="7200" dirty="0">
                <a:latin typeface="Arial Narrow" panose="020B0606020202030204" pitchFamily="34" charset="0"/>
              </a:rPr>
              <a:t> неживое в живое.</a:t>
            </a:r>
          </a:p>
        </p:txBody>
      </p:sp>
    </p:spTree>
    <p:extLst>
      <p:ext uri="{BB962C8B-B14F-4D97-AF65-F5344CB8AC3E}">
        <p14:creationId xmlns:p14="http://schemas.microsoft.com/office/powerpoint/2010/main" val="216127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fb.ru/misc/i/gallery/34961/102429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364" y="1"/>
            <a:ext cx="948159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059444"/>
      </p:ext>
    </p:extLst>
  </p:cSld>
  <p:clrMapOvr>
    <a:masterClrMapping/>
  </p:clrMapOvr>
  <p:transition spd="slow" advTm="3089"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upload.wikimedia.org/wikipedia/commons/thumb/5/50/Pseudoceros_bifurcus_-_Blue_Pseudoceros_Flatworm.jpg/1200px-Pseudoceros_bifurcus_-_Blue_Pseudoceros_Flatwor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063" y="-16498"/>
            <a:ext cx="9754413" cy="703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917268"/>
      </p:ext>
    </p:extLst>
  </p:cSld>
  <p:clrMapOvr>
    <a:masterClrMapping/>
  </p:clrMapOvr>
  <p:transition spd="slow" advTm="2995"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t.wallpaperweb.org/wallpaper/animals/t490/flatworm_255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117" y="0"/>
            <a:ext cx="94927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820055"/>
      </p:ext>
    </p:extLst>
  </p:cSld>
  <p:clrMapOvr>
    <a:masterClrMapping/>
  </p:clrMapOvr>
  <p:transition spd="slow" advTm="3853"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animalsfoto.com/photo/81/813ad1078f7f20d2d3928ca033cc6ce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694" y="0"/>
            <a:ext cx="93866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749566"/>
      </p:ext>
    </p:extLst>
  </p:cSld>
  <p:clrMapOvr>
    <a:masterClrMapping/>
  </p:clrMapOvr>
  <p:transition spd="slow" advTm="4150"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img.gagdaily.com/uploads/posts/edu/2013/0000cfdc_bi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242" y="0"/>
            <a:ext cx="95196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660675"/>
      </p:ext>
    </p:extLst>
  </p:cSld>
  <p:clrMapOvr>
    <a:masterClrMapping/>
  </p:clrMapOvr>
  <p:transition spd="slow" advTm="2668">
    <p:pull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wormblog.ru/wp-content/uploads/2015/11/pseudoceros_dimidiatus_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004" y="0"/>
            <a:ext cx="94033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270151"/>
      </p:ext>
    </p:extLst>
  </p:cSld>
  <p:clrMapOvr>
    <a:masterClrMapping/>
  </p:clrMapOvr>
  <p:transition spd="slow" advTm="3541">
    <p:pull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www.kiev.convdocs.org/tw_files2/urls_118/34/d-33623/7z-docs/1_html_1a163b8d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439" y="0"/>
            <a:ext cx="94044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237160"/>
      </p:ext>
    </p:extLst>
  </p:cSld>
  <p:clrMapOvr>
    <a:masterClrMapping/>
  </p:clrMapOvr>
  <p:transition spd="slow" advTm="2652">
    <p:pull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www.sjoharen.com/gallery/fprw/sjoharen/1281_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143" y="0"/>
            <a:ext cx="94912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158189"/>
      </p:ext>
    </p:extLst>
  </p:cSld>
  <p:clrMapOvr>
    <a:masterClrMapping/>
  </p:clrMapOvr>
  <p:transition spd="slow" advTm="4196">
    <p:pull dir="l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areyouinvertebrate.weebly.com/uploads/2/9/0/3/29037383/6663379_ori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579" y="0"/>
            <a:ext cx="9516520" cy="687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67674"/>
      </p:ext>
    </p:extLst>
  </p:cSld>
  <p:clrMapOvr>
    <a:masterClrMapping/>
  </p:clrMapOvr>
  <p:transition spd="slow" advTm="4040">
    <p:pull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geocities.ws/maxterzo87/immagini/PLAtelmint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276" y="0"/>
            <a:ext cx="94728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886796"/>
      </p:ext>
    </p:extLst>
  </p:cSld>
  <p:clrMapOvr>
    <a:masterClrMapping/>
  </p:clrMapOvr>
  <p:transition spd="slow" advTm="3058"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mages.myshared.ru/17/1181048/slide_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181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www.scuba-equipment-usa.com/marine/JUL05/images/Pseudoceros_s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767" y="0"/>
            <a:ext cx="93474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24805"/>
      </p:ext>
    </p:extLst>
  </p:cSld>
  <p:clrMapOvr>
    <a:masterClrMapping/>
  </p:clrMapOvr>
  <p:transition spd="slow" advTm="2793">
    <p:pull dir="l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s://vse.kz/uploads/monthly_06_2014/post-54395-0-49433100-14026852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207" y="0"/>
            <a:ext cx="9535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560028"/>
      </p:ext>
    </p:extLst>
  </p:cSld>
  <p:clrMapOvr>
    <a:masterClrMapping/>
  </p:clrMapOvr>
  <p:transition spd="slow" advTm="3229">
    <p:pull dir="l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://fb.ru/misc/i/gallery/34961/102426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355" y="0"/>
            <a:ext cx="94927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50462"/>
      </p:ext>
    </p:extLst>
  </p:cSld>
  <p:clrMapOvr>
    <a:masterClrMapping/>
  </p:clrMapOvr>
  <p:transition spd="slow" advTm="3167">
    <p:pull dir="l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www.zoofirma.ru/images/knigi/0999/9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686" y="0"/>
            <a:ext cx="9469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57610"/>
      </p:ext>
    </p:extLst>
  </p:cSld>
  <p:clrMapOvr>
    <a:masterClrMapping/>
  </p:clrMapOvr>
  <p:transition spd="slow" advTm="3946">
    <p:pull dir="l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ic.pics.livejournal.com/shpatak/20500671/633051/633051_origina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30" y="0"/>
            <a:ext cx="925451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144522"/>
      </p:ext>
    </p:extLst>
  </p:cSld>
  <p:clrMapOvr>
    <a:masterClrMapping/>
  </p:clrMapOvr>
  <p:transition spd="slow" advTm="2995">
    <p:pull dir="l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c1.staticflickr.com/1/89/241392741_994d5d3c61_z.jpg?zz=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72" y="0"/>
            <a:ext cx="930992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345352"/>
      </p:ext>
    </p:extLst>
  </p:cSld>
  <p:clrMapOvr>
    <a:masterClrMapping/>
  </p:clrMapOvr>
  <p:transition spd="slow" advTm="3619">
    <p:pull dir="l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http://www.webdive.ru/images/gallary/20/205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260" y="0"/>
            <a:ext cx="94524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Плоские черви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http://as6400825.ru/biologia/4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7" y="2235699"/>
            <a:ext cx="7575177" cy="340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516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davaiknam.ru/texts/1249/1248092/1248092_html_m35f3a1d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23" y="251012"/>
            <a:ext cx="8740589" cy="635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781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-621430"/>
            <a:ext cx="7543800" cy="1371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6" name="Picture 4" descr="http://files.school-collection.edu.ru/dlrstore/3bf48ecd-fafe-33a7-f3cd-dc32c95c77c2/0629_04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5" y="815787"/>
            <a:ext cx="7784771" cy="549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925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642594"/>
            <a:ext cx="7543800" cy="5766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Ленточный червь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http://netparazitam.ru/wp-content/uploads/2016/09/Kak-vyglyadit-svinoj-tsepe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47" y="1389528"/>
            <a:ext cx="7897905" cy="515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48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 descr="http://900igr.net/up/datas/173453/017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430306"/>
            <a:ext cx="7734300" cy="5988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425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91952" y="1255059"/>
            <a:ext cx="3397624" cy="470192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7" name="Объект 6" descr=" Эксперты назвали лучшие научные фото года 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24" y="161364"/>
            <a:ext cx="7689476" cy="6580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273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ludwig_van_beethoven_-_ludwig_van_beethoven_-_muzyka_angelov_zaycev.net_(zaycev.net)">
            <a:hlinkClick r:id="" action="ppaction://media"/>
          </p:cNvPr>
          <p:cNvPicPr>
            <a:picLocks noGrp="1" noChangeAspect="1"/>
          </p:cNvPicPr>
          <p:nvPr>
            <p:ph sz="quarter" idx="4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257925" y="4051300"/>
            <a:ext cx="609600" cy="609600"/>
          </a:xfrm>
        </p:spPr>
      </p:pic>
      <p:pic>
        <p:nvPicPr>
          <p:cNvPr id="1026" name="Picture 2" descr="https://im0-tub-ru.yandex.net/i?id=47f7cf60e7ecfa065c8c854b2d201113&amp;n=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391" y="0"/>
            <a:ext cx="94140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ludwig_van_beethoven_-_ludwig_van_beethoven_-_muzyka_angelov_zaycev.net_(zaycev.net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31949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489130"/>
      </p:ext>
    </p:extLst>
  </p:cSld>
  <p:clrMapOvr>
    <a:masterClrMapping/>
  </p:clrMapOvr>
  <p:transition spd="slow" advTm="2949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numSld="999">
                <p:cTn id="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авон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717</TotalTime>
  <Words>10</Words>
  <Application>Microsoft Office PowerPoint</Application>
  <PresentationFormat>Экран (4:3)</PresentationFormat>
  <Paragraphs>4</Paragraphs>
  <Slides>26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Arial Narrow</vt:lpstr>
      <vt:lpstr>Century Gothic</vt:lpstr>
      <vt:lpstr>Garamond</vt:lpstr>
      <vt:lpstr>Савон</vt:lpstr>
      <vt:lpstr>Презентация PowerPoint</vt:lpstr>
      <vt:lpstr>Презентация PowerPoint</vt:lpstr>
      <vt:lpstr>Плоские черви</vt:lpstr>
      <vt:lpstr>Презентация PowerPoint</vt:lpstr>
      <vt:lpstr>Презентация PowerPoint</vt:lpstr>
      <vt:lpstr>Ленточный червь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15</cp:revision>
  <dcterms:created xsi:type="dcterms:W3CDTF">2017-10-21T20:04:10Z</dcterms:created>
  <dcterms:modified xsi:type="dcterms:W3CDTF">2017-10-24T19:55:55Z</dcterms:modified>
</cp:coreProperties>
</file>