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629" autoAdjust="0"/>
  </p:normalViewPr>
  <p:slideViewPr>
    <p:cSldViewPr>
      <p:cViewPr varScale="1">
        <p:scale>
          <a:sx n="107" d="100"/>
          <a:sy n="10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E565-60C3-49E9-A291-F35546DF99D5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59DF-787C-439B-AC91-4A24ECCA2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06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E565-60C3-49E9-A291-F35546DF99D5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59DF-787C-439B-AC91-4A24ECCA2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462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E565-60C3-49E9-A291-F35546DF99D5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59DF-787C-439B-AC91-4A24ECCA2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862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E565-60C3-49E9-A291-F35546DF99D5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59DF-787C-439B-AC91-4A24ECCA2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421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E565-60C3-49E9-A291-F35546DF99D5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59DF-787C-439B-AC91-4A24ECCA2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57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E565-60C3-49E9-A291-F35546DF99D5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59DF-787C-439B-AC91-4A24ECCA2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044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E565-60C3-49E9-A291-F35546DF99D5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59DF-787C-439B-AC91-4A24ECCA2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51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E565-60C3-49E9-A291-F35546DF99D5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59DF-787C-439B-AC91-4A24ECCA2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802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E565-60C3-49E9-A291-F35546DF99D5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59DF-787C-439B-AC91-4A24ECCA2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40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E565-60C3-49E9-A291-F35546DF99D5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59DF-787C-439B-AC91-4A24ECCA2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323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4E565-60C3-49E9-A291-F35546DF99D5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759DF-787C-439B-AC91-4A24ECCA2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491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4E565-60C3-49E9-A291-F35546DF99D5}" type="datetimeFigureOut">
              <a:rPr lang="ru-RU" smtClean="0"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759DF-787C-439B-AC91-4A24ECCA2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42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Интерактивные задания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Воронова М.А.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83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Найди лишнее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894" l="8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734" y="1556792"/>
            <a:ext cx="2114275" cy="16561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801" y="3932214"/>
            <a:ext cx="1872208" cy="212429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" b="9918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691182"/>
            <a:ext cx="2592288" cy="22129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47750"/>
            <a:ext cx="936104" cy="176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1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Собери грибы в корзинку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338975"/>
            <a:ext cx="1440000" cy="1620000"/>
          </a:xfrm>
          <a:prstGeom prst="rect">
            <a:avLst/>
          </a:prstGeom>
        </p:spPr>
      </p:pic>
      <p:pic>
        <p:nvPicPr>
          <p:cNvPr id="5" name="Рисунок 4"/>
          <p:cNvPicPr>
            <a:picLocks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340768"/>
            <a:ext cx="1440000" cy="1620000"/>
          </a:xfrm>
          <a:prstGeom prst="rect">
            <a:avLst/>
          </a:prstGeom>
        </p:spPr>
      </p:pic>
      <p:pic>
        <p:nvPicPr>
          <p:cNvPr id="6" name="Рисунок 5"/>
          <p:cNvPicPr>
            <a:picLocks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1440000" cy="1620000"/>
          </a:xfrm>
          <a:prstGeom prst="rect">
            <a:avLst/>
          </a:prstGeom>
        </p:spPr>
      </p:pic>
      <p:pic>
        <p:nvPicPr>
          <p:cNvPr id="7" name="Рисунок 6"/>
          <p:cNvPicPr>
            <a:picLocks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0768"/>
            <a:ext cx="1440000" cy="1620000"/>
          </a:xfrm>
          <a:prstGeom prst="rect">
            <a:avLst/>
          </a:prstGeom>
        </p:spPr>
      </p:pic>
      <p:pic>
        <p:nvPicPr>
          <p:cNvPr id="8" name="Рисунок 7"/>
          <p:cNvPicPr>
            <a:picLocks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32" y="1340768"/>
            <a:ext cx="1440000" cy="162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776" y="3429000"/>
            <a:ext cx="288032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4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0076E-6 L 0.00018 0.4489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079E-7 L 0.13403 0.4381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1" y="219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64955E-6 L -0.14948 0.4302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215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На внимание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700808"/>
            <a:ext cx="1728192" cy="14401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1115616" y="4293096"/>
            <a:ext cx="1800200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5868144" y="1700808"/>
            <a:ext cx="2520280" cy="194421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4869160"/>
            <a:ext cx="3168352" cy="10081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 начало 6">
            <a:hlinkClick r:id="rId2" action="ppaction://hlinksldjump" highlightClick="1"/>
          </p:cNvPr>
          <p:cNvSpPr/>
          <p:nvPr/>
        </p:nvSpPr>
        <p:spPr>
          <a:xfrm>
            <a:off x="8604448" y="6525344"/>
            <a:ext cx="360040" cy="216024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10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6.78695E-6 C 0.00191 -0.00948 0.00868 -0.01202 0.01458 -0.01688 C 0.02795 -0.02775 0.0408 -0.04001 0.05434 -0.05042 C 0.05868 -0.05389 0.06389 -0.05574 0.06805 -0.05944 C 0.07448 -0.06522 0.08003 -0.07286 0.0875 -0.07633 C 0.09774 -0.08697 0.10781 -0.09738 0.11753 -0.10871 C 0.11996 -0.11149 0.1217 -0.11542 0.1243 -0.11773 C 0.14479 -0.13624 0.16701 -0.14827 0.19132 -0.15266 C 0.22899 -0.15151 0.23125 -0.16099 0.25434 -0.14225 C 0.25937 -0.13809 0.2651 -0.13393 0.26805 -0.12676 C 0.27014 -0.12167 0.27378 -0.11126 0.27378 -0.11126 C 0.27448 -0.10547 0.27708 -0.10015 0.27673 -0.09437 C 0.2743 -0.04695 0.26979 -0.02706 0.25156 0.00903 C 0.2427 0.02661 0.23541 0.04558 0.22534 0.062 C 0.22274 0.07125 0.21927 0.07843 0.21562 0.08675 C 0.21406 0.08999 0.21076 0.09716 0.21076 0.09716 C 0.21059 0.09809 0.20885 0.10642 0.20885 0.10734 C 0.2092 0.11729 0.20972 0.12723 0.21076 0.13718 C 0.21093 0.13926 0.21597 0.14574 0.21649 0.1462 C 0.22569 0.15268 0.23993 0.15453 0.24965 0.15522 C 0.2993 0.14828 0.30139 0.15522 0.34184 0.12677 C 0.3651 0.11035 0.36805 0.11127 0.38455 0.09161 C 0.38906 0.08629 0.39722 0.07519 0.39722 0.07519 C 0.40017 0.06547 0.40277 0.05552 0.40486 0.04535 C 0.40694 0.02152 0.40955 -0.00207 0.41163 -0.0259 C 0.41284 -0.04001 0.41458 -0.06846 0.41458 -0.06846 C 0.41493 -0.08304 0.41493 -0.09784 0.41562 -0.11241 C 0.41718 -0.14318 0.43073 -0.16099 0.45243 -0.16816 C 0.46927 -0.18274 0.49288 -0.18112 0.51267 -0.18366 C 0.53784 -0.18089 0.54791 -0.18736 0.56128 -0.16423 C 0.56927 -0.09275 0.54132 -0.02868 0.50104 0.01551 C 0.49236 0.02499 0.48229 0.03077 0.47291 0.03887 C 0.45885 0.0509 0.44496 0.06501 0.42916 0.07241 C 0.40989 0.09323 0.38628 0.11451 0.37187 0.14227 C 0.36597 0.15384 0.36232 0.16517 0.35729 0.1772 C 0.34895 0.19709 0.35347 0.18113 0.34965 0.19663 C 0.34861 0.20704 0.3467 0.21722 0.34566 0.22763 C 0.346 0.23665 0.34531 0.25307 0.34965 0.26256 C 0.36024 0.28499 0.37448 0.30258 0.39427 0.30674 C 0.4427 0.29795 0.44357 0.30766 0.471 0.26788 C 0.47448 0.26302 0.47777 0.25793 0.48055 0.25238 C 0.48715 0.23966 0.49913 0.21352 0.49913 0.21352 C 0.50156 0.20311 0.50955 0.17026 0.51076 0.16054 C 0.51527 0.12654 0.5158 0.0923 0.52048 0.0583 C 0.52257 0.02661 0.5243 0.00047 0.5302 -0.0296 C 0.53211 -0.05366 0.53333 -0.07725 0.53698 -0.10085 C 0.53854 -0.12768 0.54479 -0.15058 0.55052 -0.1758 C 0.55347 -0.18875 0.55625 -0.20309 0.56319 -0.2135 C 0.57604 -0.2327 0.59843 -0.24959 0.61753 -0.25213 C 0.62968 -0.26046 0.63854 -0.26023 0.65243 -0.26115 C 0.66284 -0.26069 0.67326 -0.26254 0.6835 -0.26 C 0.68784 -0.25884 0.69027 -0.25259 0.69323 -0.24843 C 0.69548 -0.24519 0.69913 -0.23802 0.69913 -0.23802 C 0.7052 -0.20911 0.7026 -0.2253 0.69809 -0.16423 C 0.69757 -0.15613 0.6934 -0.14457 0.69132 -0.13717 C 0.6835 -0.10871 0.67239 -0.08327 0.65729 -0.06083 C 0.65191 -0.05296 0.64739 -0.04047 0.6408 -0.03492 C 0.6375 -0.02775 0.63698 -0.02868 0.63211 -0.02451 C 0.63003 -0.02035 0.62725 -0.01734 0.62534 -0.01295 C 0.6217 -0.00485 0.62534 -0.00994 0.62135 -0.00508 C 0.6177 0.00741 0.61076 0.01551 0.60486 0.02592 C 0.60364 0.03147 0.60121 0.03447 0.59809 0.03887 C 0.59566 0.04974 0.59913 0.03632 0.59514 0.04535 C 0.59375 0.04812 0.59409 0.05159 0.59236 0.05437 " pathEditMode="relative" ptsTypes="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9.50729E-7 C 0.0007 0.00856 0.00122 0.01342 0.00383 0.02082 C 0.00591 0.03285 0.01199 0.04581 0.0165 0.05691 C 0.01789 0.0657 0.02032 0.07356 0.02327 0.08143 C 0.02709 0.10711 0.03438 0.13163 0.03681 0.15776 C 0.03647 0.1728 0.03681 0.18807 0.03577 0.2031 C 0.03508 0.21259 0.03022 0.22022 0.02813 0.22901 C 0.02605 0.2378 0.02188 0.24613 0.01737 0.25353 C 0.00626 0.27204 -0.0019 0.2873 -0.01857 0.29748 C -0.02464 0.30118 -0.02655 0.30373 -0.03315 0.30535 C -0.04582 0.30396 -0.0585 0.30396 -0.071 0.30141 C -0.07725 0.30003 -0.08628 0.28615 -0.0894 0.27944 C -0.10537 0.24474 -0.11128 0.2075 -0.12152 0.16956 C -0.12256 0.1499 -0.12655 0.13093 -0.12829 0.11127 C -0.1276 0.05945 -0.12707 0.00787 -0.12621 -0.04395 C -0.12569 -0.07726 -0.11891 -0.11196 -0.11562 -0.1448 C -0.11874 -0.19037 -0.11822 -0.24496 -0.15728 -0.26116 C -0.16058 -0.26069 -0.16388 -0.26139 -0.16701 -0.26 C -0.16891 -0.25908 -0.17013 -0.2563 -0.17187 -0.25491 C -0.17308 -0.25399 -0.17447 -0.25399 -0.17586 -0.25352 C -0.19426 -0.23594 -0.21648 -0.2223 -0.22534 -0.19153 C -0.22881 -0.1795 -0.23089 -0.16632 -0.23315 -0.15382 C -0.23801 -0.07818 -0.24114 -0.00115 -0.23107 0.0738 C -0.23003 0.09508 -0.22829 0.11659 -0.2243 0.13718 C -0.22308 0.15661 -0.221 0.17604 -0.21857 0.19547 C -0.21961 0.23942 -0.21891 0.28337 -0.22152 0.32732 C -0.22204 0.33727 -0.22812 0.34352 -0.23211 0.35069 C -0.24166 0.36827 -0.25312 0.37983 -0.26614 0.39209 C -0.26944 0.3907 -0.27343 0.3914 -0.27586 0.38816 C -0.27846 0.38446 -0.27812 0.37844 -0.27968 0.37382 C -0.28888 0.3449 -0.2861 0.37243 -0.29617 0.31691 C -0.30694 0.25746 -0.31978 0.19848 -0.32916 0.13857 C -0.32951 0.1307 -0.32933 0.12284 -0.3302 0.1152 C -0.33072 0.11034 -0.33315 0.10572 -0.33315 0.10086 C -0.33315 0.05483 -0.32812 0.01805 -0.31666 -0.02336 C -0.31162 -0.04163 -0.30832 -0.06037 -0.30398 -0.07888 C -0.3019 -0.0879 -0.29808 -0.10594 -0.29808 -0.10594 C -0.29652 -0.12422 -0.2986 -0.10895 -0.29322 -0.1293 C -0.2894 -0.14365 -0.28784 -0.15868 -0.28454 -0.17326 C -0.28523 -0.19754 -0.27343 -0.24034 -0.29131 -0.24566 C -0.30485 -0.24404 -0.31353 -0.23548 -0.3243 -0.22507 C -0.32707 -0.2223 -0.32933 -0.21883 -0.33211 -0.21605 C -0.33593 -0.21235 -0.34374 -0.20564 -0.34374 -0.20564 C -0.34912 -0.19407 -0.35589 -0.1839 -0.36128 -0.1721 C -0.36405 -0.16585 -0.36562 -0.15914 -0.36805 -0.15267 C -0.38332 -0.05736 -0.37187 0.04349 -0.36319 0.13972 C -0.36388 0.19778 -0.36319 0.2496 -0.37673 0.30396 C -0.37777 0.31367 -0.38072 0.32177 -0.38263 0.33126 C -0.38332 0.33866 -0.38662 0.35369 -0.3894 0.35971 C -0.39096 0.36318 -0.39426 0.37012 -0.39426 0.37012 C -0.39721 0.38446 -0.40242 0.39603 -0.4078 0.40875 C -0.41492 0.42587 -0.40537 0.40713 -0.4118 0.41916 C -0.41405 0.42957 -0.41648 0.42448 -0.42152 0.41777 C -0.42829 0.38677 -0.41926 0.42425 -0.4302 0.39209 C -0.43454 0.37937 -0.43697 0.36572 -0.44183 0.35323 C -0.44322 0.34421 -0.44374 0.33473 -0.44565 0.32593 C -0.44635 0.32247 -0.44773 0.31923 -0.4486 0.31576 C -0.44947 0.31229 -0.44982 0.30882 -0.45051 0.30535 C -0.45225 0.28661 -0.4552 0.26834 -0.45728 0.2496 C -0.45659 0.2341 -0.45711 0.21837 -0.45537 0.2031 C -0.4552 0.20102 -0.45277 0.20079 -0.45155 0.19917 C -0.44114 0.18529 -0.43749 0.18228 -0.42621 0.17349 C -0.4151 0.1647 -0.42256 0.16679 -0.4118 0.16054 C -0.38975 0.14782 -0.36753 0.14481 -0.34374 0.14365 C -0.17898 0.14527 -0.26266 0.13486 -0.20207 0.15268 C -0.19982 0.15429 -0.19773 0.15638 -0.1953 0.15776 C -0.19339 0.15892 -0.19131 0.15915 -0.1894 0.16054 C -0.1802 0.16702 -0.17343 0.17558 -0.1651 0.18367 C -0.14773 0.20033 -0.13003 0.21675 -0.11371 0.23549 C -0.10381 0.24682 -0.09617 0.26186 -0.08749 0.27435 C -0.08523 0.27782 -0.08228 0.2806 -0.07968 0.28337 C -0.07777 0.28522 -0.07378 0.28846 -0.07378 0.28846 C -0.07256 0.29633 -0.06822 0.29841 -0.0651 0.30674 C -0.06284 0.31275 -0.06214 0.319 -0.05937 0.32478 C -0.05659 0.33889 -0.05346 0.35392 -0.05346 0.36873 " pathEditMode="relative" ptsTypes="ffffffffffffffffffffffffffffffffffffffffffffffffffffffffffffffffffffffffff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63706E-6 C -0.00556 0.00208 -0.00608 0.00486 -0.01059 0.00902 C -0.01702 0.01504 -0.029 0.02152 -0.03681 0.02337 C -0.04236 0.02684 -0.04827 0.0273 -0.05434 0.02845 C -0.06493 0.03331 -0.07396 0.03516 -0.08542 0.03632 C -0.11129 0.03586 -0.13733 0.03748 -0.16302 0.03493 C -0.17118 0.03424 -0.18073 0.02591 -0.18924 0.02337 C -0.1967 0.01643 -0.1974 0.00555 -0.20191 -0.00393 C -0.20295 -0.01341 -0.20486 -0.02035 -0.20573 -0.02984 C -0.20556 -0.04418 -0.20816 -0.10409 -0.19219 -0.11913 C -0.18611 -0.13162 -0.17795 -0.13856 -0.16893 -0.14758 C -0.16233 -0.15429 -0.15712 -0.16747 -0.1533 -0.17719 C -0.15226 -0.19593 -0.15122 -0.20425 -0.1533 -0.22646 C -0.15347 -0.22901 -0.15538 -0.23062 -0.15625 -0.23294 C -0.16528 -0.25468 -0.17709 -0.26393 -0.19514 -0.26648 C -0.20695 -0.26555 -0.21042 -0.26764 -0.21841 -0.26 C -0.22275 -0.25584 -0.23004 -0.24589 -0.23004 -0.24589 C -0.23264 -0.23687 -0.2382 -0.23224 -0.24167 -0.22368 C -0.2467 -0.21189 -0.24983 -0.19916 -0.25261 -0.18621 C -0.25504 -0.15059 -0.25886 -0.11311 -0.25052 -0.07888 C -0.25035 -0.07541 -0.25035 -0.07194 -0.24948 -0.06847 C -0.24896 -0.06454 -0.24705 -0.06084 -0.2467 -0.0569 C -0.24497 -0.04626 -0.24479 -0.03516 -0.24358 -0.02452 C -0.24549 0.03586 -0.2349 0.06084 -0.26111 0.09577 C -0.26702 0.1034 -0.2724 0.10988 -0.28056 0.11242 C -0.29167 0.12052 -0.30851 0.11497 -0.31945 0.11381 C -0.32031 0.11219 -0.32101 0.11011 -0.32222 0.10872 C -0.32396 0.10664 -0.32813 0.1034 -0.32813 0.1034 C -0.33212 0.09161 -0.33403 0.07865 -0.33889 0.06732 C -0.34896 0.04257 -0.3599 0.01411 -0.36302 -0.01434 C -0.36129 -0.04395 -0.35972 -0.06384 -0.34757 -0.0879 C -0.34254 -0.09854 -0.33577 -0.10802 -0.33125 -0.11913 C -0.32847 -0.1256 -0.32327 -0.13833 -0.32327 -0.13833 C -0.32188 -0.14619 -0.32084 -0.15383 -0.31945 -0.16169 C -0.3191 -0.16655 -0.31858 -0.17118 -0.31858 -0.17603 C -0.31858 -0.18621 -0.31354 -0.23086 -0.33004 -0.23941 C -0.33455 -0.24173 -0.33906 -0.24335 -0.34358 -0.24589 C -0.34722 -0.24497 -0.35087 -0.2445 -0.35434 -0.24312 C -0.36077 -0.24057 -0.36493 -0.22646 -0.36893 -0.21998 C -0.37344 -0.20379 -0.3783 -0.18783 -0.38351 -0.1721 C -0.38646 -0.15359 -0.38733 -0.13486 -0.39028 -0.11635 C -0.39097 -0.05505 -0.39063 0.00602 -0.39219 0.06732 C -0.39236 0.07403 -0.39445 0.08027 -0.39601 0.08675 C -0.3974 0.09253 -0.40087 0.1034 -0.40087 0.1034 C -0.4033 0.12145 -0.39983 0.10271 -0.40486 0.11636 C -0.40538 0.11798 -0.40538 0.11983 -0.40573 0.12168 C -0.40625 0.12422 -0.40677 0.127 -0.40764 0.12931 C -0.41025 0.13602 -0.41684 0.1425 -0.41945 0.14874 C -0.42031 0.15082 -0.42084 0.15337 -0.42222 0.15522 C -0.42778 0.16285 -0.43611 0.1654 -0.44271 0.17072 C -0.45226 0.17858 -0.46042 0.18645 -0.47188 0.18876 C -0.48108 0.19246 -0.48924 0.19362 -0.49896 0.19524 C -0.54601 0.19339 -0.57639 0.19616 -0.61754 0.18622 C -0.63021 0.17904 -0.6415 0.17234 -0.65052 0.15776 C -0.65504 0.14226 -0.64861 0.16193 -0.65816 0.14226 C -0.66146 0.13533 -0.66545 0.12399 -0.66788 0.11636 C -0.67552 0.0923 -0.6816 0.06709 -0.68924 0.0428 C -0.70608 -0.01041 -0.6908 0.04303 -0.70486 -0.00647 C -0.70591 -0.00994 -0.7066 -0.01341 -0.70764 -0.01688 C -0.70851 -0.02035 -0.71059 -0.02706 -0.71059 -0.02706 C -0.71354 -0.04927 -0.71077 -0.03354 -0.71545 -0.05181 C -0.71684 -0.05737 -0.71945 -0.06847 -0.71945 -0.06847 C -0.72049 -0.07772 -0.72292 -0.08559 -0.72518 -0.09438 C -0.72656 -0.11797 -0.72952 -0.14388 -0.72431 -0.16678 C -0.72153 -0.17881 -0.71337 -0.19292 -0.70677 -0.20171 C -0.70382 -0.20564 -0.70209 -0.21189 -0.69809 -0.21351 C -0.69462 -0.21489 -0.69167 -0.21651 -0.68837 -0.2186 C -0.67483 -0.21721 -0.66111 -0.21651 -0.64757 -0.21466 C -0.63577 -0.21304 -0.62483 -0.19963 -0.61545 -0.19153 C -0.61268 -0.18575 -0.60851 -0.18297 -0.60573 -0.17719 C -0.60035 -0.16562 -0.60018 -0.15012 -0.59115 -0.14226 C -0.58872 -0.13139 -0.58959 -0.12028 -0.58629 -0.10988 C -0.58507 -0.10062 -0.58472 -0.09114 -0.58143 -0.08281 C -0.58021 -0.0761 -0.57778 -0.07217 -0.5757 -0.06592 C -0.57188 -0.05413 -0.56927 -0.04094 -0.56702 -0.02845 C -0.5665 -0.02521 -0.56406 -0.02267 -0.56406 -0.01943 " pathEditMode="relative" ptsTypes="ffffffffffffff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3347E-6 C -0.00087 -0.04279 0.00104 -0.07819 -0.00486 -0.11774 C -0.00434 -0.13509 -0.01007 -0.1876 0.00781 -0.20449 C 0.01007 -0.21073 0.01649 -0.21698 0.02049 -0.22114 C 0.0316 -0.23248 0.04497 -0.24474 0.0592 -0.24705 C 0.06823 -0.24844 0.07743 -0.24867 0.08646 -0.2496 C 0.09583 -0.24867 0.10521 -0.24867 0.11458 -0.24705 C 0.11788 -0.24659 0.12031 -0.24266 0.12326 -0.24057 C 0.13628 -0.23086 0.14705 -0.21443 0.15642 -0.19917 C 0.15851 -0.18991 0.16233 -0.18112 0.1651 -0.1721 C 0.1684 -0.161 0.16997 -0.14874 0.17187 -0.13717 C 0.17153 -0.12075 0.17205 -0.10433 0.17083 -0.0879 C 0.17066 -0.08582 0.16875 -0.08466 0.16806 -0.08281 C 0.16163 -0.06778 0.15347 -0.05968 0.1408 -0.05575 C 0.12882 -0.04696 0.10747 -0.05344 0.09705 -0.05436 C 0.0809 -0.06685 0.08854 -0.06269 0.07483 -0.06847 C 0.07326 -0.07032 0.07153 -0.07194 0.06997 -0.07379 C 0.06701 -0.07749 0.06111 -0.08536 0.06111 -0.08536 C 0.05833 -0.09507 0.05486 -0.10386 0.05243 -0.11381 C 0.05052 -0.1337 0.05365 -0.11034 0.04566 -0.13579 C 0.04358 -0.14273 0.04375 -0.15036 0.04271 -0.15776 C 0.04149 -0.18991 0.03976 -0.22947 0.04271 -0.25885 C 0.04358 -0.26718 0.04792 -0.27412 0.05156 -0.28082 C 0.07205 -0.31969 0.1 -0.33449 0.13403 -0.34536 C 0.14479 -0.34883 0.1559 -0.35369 0.16701 -0.35461 C 0.18351 -0.35554 0.2 -0.35531 0.21649 -0.35577 C 0.23819 -0.35531 0.2599 -0.3567 0.2816 -0.35461 C 0.28715 -0.35369 0.29705 -0.34675 0.29705 -0.34675 C 0.30712 -0.33333 0.31927 -0.3213 0.32622 -0.30396 C 0.33333 -0.28638 0.3375 -0.26694 0.34271 -0.24844 C 0.34583 -0.20194 0.34618 -0.21096 0.34184 -0.14481 C 0.34149 -0.14018 0.33333 -0.11589 0.33299 -0.1152 C 0.31215 -0.07125 0.28108 -0.05783 0.24462 -0.0465 C 0.23351 -0.04303 0.22292 -0.03909 0.21163 -0.03747 C 0.19844 -0.03146 0.18524 -0.03146 0.17187 -0.02706 C 0.15104 -0.02036 0.13247 -0.01666 0.11076 -0.0155 C 0.06458 -0.00833 0.02431 -0.01642 -0.0184 -0.03493 C -0.03507 -0.0421 -0.04878 -0.04696 -0.06111 -0.06338 C -0.06719 -0.0842 -0.07587 -0.10386 -0.08247 -0.12422 C -0.09184 -0.15267 -0.09774 -0.18182 -0.10486 -0.21096 C -0.10521 -0.21744 -0.10503 -0.22392 -0.10573 -0.23016 C -0.10608 -0.2334 -0.10764 -0.23618 -0.10781 -0.23942 C -0.10868 -0.25237 -0.10781 -0.26533 -0.10868 -0.27805 C -0.10903 -0.28383 -0.11094 -0.28915 -0.11163 -0.29493 C -0.11493 -0.32038 -0.11615 -0.34606 -0.12031 -0.37127 C -0.12396 -0.41615 -0.12899 -0.46125 -0.13403 -0.5059 C -0.13403 -0.51076 -0.13733 -0.57645 -0.12917 -0.59889 C -0.12135 -0.62063 -0.1033 -0.63775 -0.08542 -0.6403 C -0.06962 -0.64631 -0.07517 -0.64515 -0.04653 -0.6403 C -0.04253 -0.6396 -0.03889 -0.6359 -0.0349 -0.63521 C -0.03056 -0.63151 -0.02569 -0.62989 -0.02135 -0.62619 C -0.00972 -0.61624 -0.00313 -0.60074 -3.61111E-6 -0.58339 C -0.00104 -0.5443 -0.00191 -0.51492 -0.00573 -0.4786 C -0.0066 -0.47097 -0.0066 -0.4631 -0.00972 -0.45663 C -0.01042 -0.45131 -0.01128 -0.44622 -0.01267 -0.44113 C -0.01337 -0.43095 -0.01545 -0.42031 -0.01545 -0.41013 " pathEditMode="relative" ptsTypes="fffffffffffffffffffffffffffffffffffffffffffffffffffffff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Найди лишнее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0"/>
          <a:stretch/>
        </p:blipFill>
        <p:spPr bwMode="auto">
          <a:xfrm>
            <a:off x="1104546" y="1894346"/>
            <a:ext cx="1857432" cy="124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198" y="1556792"/>
            <a:ext cx="1810351" cy="228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46" y="4627311"/>
            <a:ext cx="2207529" cy="1655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80" y="4752718"/>
            <a:ext cx="1352169" cy="137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339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Выбери картинку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05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87" y="1196752"/>
            <a:ext cx="2088232" cy="1563332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349" y="3882749"/>
            <a:ext cx="2520280" cy="1563332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5023"/>
            <a:ext cx="2304256" cy="1746029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87" y="3018653"/>
            <a:ext cx="1440160" cy="1728192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96752"/>
            <a:ext cx="1618805" cy="228911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35554"/>
            <a:ext cx="1742914" cy="258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94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23086E-6 L 0.61962 0.473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72" y="236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0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05714E-6 L 0.07882 0.3555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41" y="17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0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6.33819E-7 L 0.37813 0.2081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6" y="104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Чего не стало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0"/>
          <a:stretch/>
        </p:blipFill>
        <p:spPr bwMode="auto">
          <a:xfrm>
            <a:off x="1454643" y="1700808"/>
            <a:ext cx="1857432" cy="124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199" y="1556792"/>
            <a:ext cx="160015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001" y="4149080"/>
            <a:ext cx="1981074" cy="1485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149080"/>
            <a:ext cx="1872208" cy="187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90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6.03285E-6 C 0.00105 0.01273 0.00244 0.02198 0.00695 0.03355 C 0.00765 0.0435 0.00817 0.0546 0.01181 0.06339 C 0.01285 0.07126 0.01424 0.08143 0.01754 0.08791 C 0.01962 0.09647 0.02136 0.10526 0.02344 0.11382 C 0.02431 0.12145 0.02553 0.13001 0.02726 0.13718 C 0.02865 0.1425 0.03212 0.15268 0.03212 0.15268 C 0.03369 0.16286 0.03421 0.17281 0.03699 0.18252 C 0.03855 0.19409 0.04011 0.20103 0.0408 0.21352 C 0.04046 0.25238 0.04324 0.33103 0.02431 0.37267 C 0.02205 0.3877 0.02049 0.40366 0.01372 0.41662 C 0.00018 0.44299 -0.02413 0.45918 -0.04756 0.46311 C -0.0842 0.47699 -0.09808 0.46057 -0.12708 0.44368 C -0.15364 0.42818 -0.17256 0.39904 -0.19027 0.36989 C -0.21857 0.32339 -0.24062 0.28731 -0.24756 0.22647 C -0.24704 0.21421 -0.24878 0.18761 -0.2427 0.17211 C -0.22881 0.13695 -0.19826 0.11521 -0.1717 0.10225 C -0.16301 0.09809 -0.1526 0.09809 -0.14357 0.09578 C -0.11354 0.09716 -0.0894 0.08513 -0.07083 0.11521 C -0.06371 0.12677 -0.05833 0.14088 -0.0552 0.15522 C -0.05329 0.16378 -0.05138 0.17257 -0.04947 0.18113 C -0.04843 0.18553 -0.04652 0.19409 -0.04652 0.19409 C -0.04565 0.20681 -0.04357 0.23387 -0.04357 0.24197 C -0.04374 0.27089 -0.04392 0.30003 -0.04652 0.32872 C -0.04808 0.3456 -0.05468 0.35694 -0.06006 0.37128 C -0.06857 0.39441 -0.07708 0.41893 -0.09513 0.43073 C -0.09999 0.43998 -0.096 0.43443 -0.10676 0.44114 C -0.12378 0.45178 -0.14426 0.45733 -0.16301 0.45918 C -0.18784 0.46427 -0.18593 0.46519 -0.22326 0.45918 C -0.23906 0.45664 -0.25781 0.43559 -0.26788 0.42055 C -0.29409 0.38123 -0.3144 0.34306 -0.33003 0.29494 C -0.33298 0.25192 -0.33472 0.23919 -0.3309 0.18113 C -0.32951 0.16008 -0.31631 0.14088 -0.30763 0.12423 C -0.28801 0.08675 -0.26354 0.062 -0.23385 0.04003 C -0.2309 0.03795 -0.22829 0.03471 -0.22517 0.03355 C -0.2111 0.02823 -0.20034 0.02684 -0.18541 0.02592 C -0.13593 0.028 -0.08628 0.02892 -0.0368 0.03239 C -0.0243 0.03332 -0.01666 0.04095 -0.00572 0.04789 C 0.03473 0.07334 0.06945 0.1048 0.09324 0.15522 C 0.09931 0.16818 0.10122 0.18345 0.10695 0.19663 C 0.10817 0.20496 0.11094 0.21282 0.11181 0.22115 C 0.1139 0.24104 0.11337 0.26001 0.11754 0.27944 C 0.11876 0.30188 0.12501 0.34861 0.10782 0.36341 C 0.10556 0.37382 0.10261 0.37891 0.09532 0.38169 C 0.08004 0.38123 0.04966 0.3803 0.04966 0.3803 " pathEditMode="relative" ptsTypes="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497E-6 C -0.01111 0.0074 -0.025 0.0111 -0.03698 0.01434 C -0.04566 0.01666 -0.0533 0.02059 -0.06216 0.02198 C -0.079 0.02753 -0.0941 0.03308 -0.11164 0.03493 C -0.15157 0.0458 -0.09809 0.03239 -0.14375 0.04002 C -0.16841 0.04418 -0.19306 0.05829 -0.21754 0.06477 C -0.22848 0.06385 -0.23976 0.06523 -0.25052 0.06223 C -0.25712 0.06038 -0.26268 0.05182 -0.26806 0.0465 C -0.28177 0.03308 -0.29219 0.02013 -0.30191 0.00139 C -0.31007 -0.01457 -0.31563 -0.02105 -0.31945 -0.03886 C -0.3198 -0.04326 -0.31962 -0.04765 -0.32032 -0.05182 C -0.32188 -0.06061 -0.32622 -0.07749 -0.32622 -0.07749 C -0.32726 -0.10224 -0.33247 -0.12954 -0.32622 -0.15383 C -0.32466 -0.16007 -0.32014 -0.16539 -0.31563 -0.16817 C -0.29757 -0.17927 -0.27795 -0.192 -0.25834 -0.19662 C -0.25417 -0.19755 -0.24983 -0.19755 -0.24566 -0.19801 C -0.22778 -0.19755 -0.2099 -0.19917 -0.19219 -0.19662 C -0.18768 -0.19593 -0.18368 -0.19153 -0.17969 -0.18876 C -0.15486 -0.17118 -0.15278 -0.15406 -0.14271 -0.12283 C -0.13698 -0.08397 -0.13646 -0.08744 -0.14757 -0.01943 C -0.14966 -0.00671 -0.15573 0.0044 -0.16111 0.0155 C -0.18455 0.06408 -0.21285 0.07865 -0.25434 0.08281 C -0.3165 0.08027 -0.38976 0.10039 -0.43785 0.03632 C -0.44375 0.01573 -0.44219 0.02545 -0.44375 0.00787 C -0.44236 -0.01943 -0.44236 -0.04673 -0.43976 -0.07379 C -0.43698 -0.10109 -0.40521 -0.14434 -0.38733 -0.15915 C -0.37552 -0.16886 -0.36389 -0.17997 -0.35052 -0.18506 C -0.34045 -0.18899 -0.33039 -0.19292 -0.32032 -0.19662 C -0.3165 -0.19801 -0.30868 -0.20055 -0.30868 -0.20055 C -0.29254 -0.19801 -0.27622 -0.19662 -0.26025 -0.19269 C -0.25539 -0.19153 -0.2448 -0.1795 -0.24184 -0.1758 C -0.21789 -0.14643 -0.20573 -0.12977 -0.19809 -0.08674 C -0.19566 -0.04187 -0.19341 -0.03053 -0.20295 0.02336 C -0.20452 0.03192 -0.20955 0.0384 -0.21355 0.04534 C -0.22292 0.06199 -0.23212 0.07911 -0.24271 0.09438 C -0.28334 0.15267 -0.31563 0.18274 -0.37379 0.19662 C -0.3967 0.19524 -0.4198 0.19477 -0.44271 0.19269 C -0.45712 0.1913 -0.46962 0.18251 -0.48351 0.17858 C -0.48681 0.17604 -0.48976 0.1728 -0.49323 0.17072 C -0.49688 0.1684 -0.50157 0.16863 -0.50486 0.16563 C -0.53039 0.14249 -0.53577 0.10271 -0.55243 0.07125 C -0.56007 0.05667 -0.56823 0.0421 -0.57379 0.02591 C -0.57761 0.01457 -0.57639 0.02151 -0.57865 0.00902 C -0.57934 0.00509 -0.58056 -0.00254 -0.58056 -0.00254 C -0.58177 -0.02475 -0.57969 -0.04094 -0.57969 -0.06477 " pathEditMode="relative" ptsTypes="ffffffffffffffffffffffffffffffffffffffffffffA">
                                      <p:cBhvr>
                                        <p:cTn id="8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63706E-6 C -0.02014 -0.00324 -0.01546 -0.00115 -0.02622 -0.01804 C -0.03004 -0.05921 -0.02987 -0.04834 -0.02535 -0.11381 C -0.02414 -0.13069 0.00572 -0.14457 0.01163 -0.14619 C 0.04253 -0.15475 0.07257 -0.16516 0.10382 -0.17071 C 0.19947 -0.16516 0.18107 -0.19916 0.20086 -0.14619 C 0.2 -0.12769 0.20086 -0.10872 0.19809 -0.09044 C 0.19566 -0.07448 0.17708 -0.05945 0.16788 -0.05297 C 0.12864 -0.02521 0.09757 -0.02105 0.05329 -0.01943 C -0.02743 -0.02799 -0.05087 -0.01873 -0.11268 -0.0724 C -0.13039 -0.08767 -0.14671 -0.10247 -0.16129 -0.12283 C -0.16684 -0.13046 -0.17309 -0.1374 -0.17778 -0.14619 C -0.18125 -0.15267 -0.18646 -0.16678 -0.18646 -0.16678 C -0.18525 -0.17696 -0.18629 -0.19037 -0.18056 -0.19916 C -0.17553 -0.20657 -0.16719 -0.21004 -0.16025 -0.21212 C -0.12865 -0.22183 -0.13316 -0.22021 -0.10487 -0.22507 C -0.0783 -0.22368 -0.05174 -0.22368 -0.02535 -0.22114 C -0.0224 -0.22091 -0.02223 -0.21466 -0.02136 -0.21096 C -0.01893 -0.20078 -0.0165 -0.17973 -0.0165 -0.17973 C -0.01684 -0.16724 -0.01528 -0.15429 -0.01754 -0.14226 C -0.02101 -0.12329 -0.05296 -0.1219 -0.06216 -0.12028 C -0.079 -0.1219 -0.09601 -0.12237 -0.11268 -0.12537 C -0.11719 -0.1263 -0.12136 -0.12907 -0.12535 -0.13185 C -0.13247 -0.13694 -0.14566 -0.14874 -0.14566 -0.14874 C -0.15105 -0.15868 -0.15348 -0.16701 -0.15643 -0.17858 C -0.15955 -0.22114 -0.1691 -0.28082 -0.15539 -0.31691 C -0.14879 -0.33426 -0.14063 -0.34952 -0.12535 -0.35322 C -0.11077 -0.36664 -0.09046 -0.37381 -0.07292 -0.37636 C -0.02917 -0.37543 -0.02622 -0.38445 -0.00105 -0.35692 C 0.00312 -0.34559 -0.00174 -0.35669 0.00382 -0.34929 C 0.00642 -0.34582 0.00816 -0.33934 0.00972 -0.33495 C 0.01111 -0.32477 0.01388 -0.31367 0.01649 -0.30395 C 0.01684 -0.30141 0.01736 -0.29632 0.01736 -0.29632 " pathEditMode="relative" ptsTypes="ffffffffffffffffffffffffffffffff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5.65348E-6 C 0.00243 -0.01387 0.00972 -0.02729 0.01753 -0.03747 C 0.01979 -0.04047 0.02309 -0.04209 0.02534 -0.0451 C 0.03559 -0.05875 0.04271 -0.07633 0.05347 -0.08905 C 0.06771 -0.10594 0.08055 -0.11727 0.09722 -0.12791 C 0.14132 -0.12699 0.19114 -0.14017 0.23316 -0.1138 C 0.2408 -0.10362 0.24114 -0.10062 0.24479 -0.08535 C 0.24653 -0.06754 0.24982 -0.04834 0.25347 -0.03099 C 0.25243 -0.01248 0.25382 0.00672 0.25052 0.02476 C 0.24878 0.03424 0.24323 0.04141 0.23889 0.04928 C 0.23385 0.05853 0.225 0.07519 0.21753 0.08166 C 0.19375 0.10202 0.16059 0.11243 0.13316 0.11521 C 0.11528 0.11474 0.09739 0.11636 0.07968 0.11405 C 0.07448 0.11336 0.06962 0.10965 0.0651 0.10618 C 0.05868 0.10133 0.0467 0.0893 0.0467 0.0893 C 0.03975 0.07357 0.03923 0.07496 0.03593 0.05714 C 0.03437 0.04905 0.03212 0.03239 0.03212 0.03239 C 0.03316 0.00417 0.03212 -0.03168 0.04566 -0.0569 C 0.07326 -0.10848 0.14566 -0.12583 0.18837 -0.13439 C 0.23576 -0.13184 0.33264 -0.14804 0.35642 -0.06592 C 0.35746 -0.05158 0.36111 -0.03885 0.36302 -0.02451 C 0.3658 0.01551 0.37083 0.03633 0.36024 0.08421 C 0.35521 0.10734 0.32691 0.13672 0.31267 0.14898 C 0.27847 0.17813 0.23958 0.18969 0.20104 0.20311 C 0.17743 0.21144 0.15764 0.21953 0.13316 0.22138 C 0.10416 0.22069 0.05989 0.23341 0.03993 0.19293 C 0.0309 0.17442 0.02795 0.15199 0.02534 0.1307 C 0.02291 0.11127 0.01857 0.07264 0.01857 0.07264 C 0.02153 0.03216 0.02118 -0.00901 0.02725 -0.04903 C 0.02882 -0.05944 0.03559 -0.06707 0.0408 -0.07494 C 0.0651 -0.11149 0.09323 -0.1337 0.13021 -0.13693 C 0.15746 -0.1448 0.15781 -0.14665 0.2 -0.13578 C 0.20694 -0.13393 0.21215 -0.1256 0.21857 -0.12144 C 0.2651 -0.09229 0.3243 -0.06453 0.35833 -0.00901 C 0.36614 0.00371 0.36996 0.02245 0.37378 0.03771 C 0.37604 0.06732 0.37656 0.06755 0.37274 0.11266 C 0.37118 0.13464 0.3592 0.15384 0.34757 0.16957 C 0.32153 0.2045 0.29218 0.23781 0.25729 0.25631 C 0.23524 0.26811 0.21649 0.2725 0.19427 0.28083 C 0.16701 0.27991 0.13975 0.28222 0.11267 0.27829 C 0.10955 0.27782 0.10191 0.25909 0.10104 0.25631 C 0.09323 0.23272 0.08958 0.20797 0.08646 0.18252 C 0.0875 0.11868 0.08437 0.0546 0.08941 -0.00901 C 0.09028 -0.01942 0.10764 -0.04788 0.11458 -0.05805 C 0.15017 -0.11033 0.20642 -0.12583 0.25729 -0.1293 C 0.28003 -0.13092 0.3026 -0.12999 0.32534 -0.13046 C 0.38871 -0.12999 0.45225 -0.13046 0.51562 -0.1293 C 0.51805 -0.1293 0.52239 -0.12676 0.52239 -0.12676 C 0.52795 -0.12144 0.52968 -0.11519 0.53403 -0.10848 C 0.53941 -0.10015 0.54444 -0.09368 0.54965 -0.08535 C 0.55034 -0.08257 0.55225 -0.08026 0.55243 -0.07748 C 0.5533 -0.06846 0.54583 -0.05875 0.5408 -0.05412 C 0.53837 -0.04926 0.53611 -0.04649 0.53212 -0.04394 " pathEditMode="relative" ptsTypes="ffffffffffffffffffffffffffffffffffffffffffffffffffff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20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Интерактивные задания</vt:lpstr>
      <vt:lpstr>Найди лишнее</vt:lpstr>
      <vt:lpstr>Собери грибы в корзинку</vt:lpstr>
      <vt:lpstr>На внимание</vt:lpstr>
      <vt:lpstr>Найди лишнее</vt:lpstr>
      <vt:lpstr>Выбери картинку</vt:lpstr>
      <vt:lpstr>Чего не стало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Интерактивные задания</dc:title>
  <dc:creator>Пользователь Windows</dc:creator>
  <cp:lastModifiedBy>Пользователь Windows</cp:lastModifiedBy>
  <cp:revision>16</cp:revision>
  <dcterms:created xsi:type="dcterms:W3CDTF">2018-12-10T07:21:41Z</dcterms:created>
  <dcterms:modified xsi:type="dcterms:W3CDTF">2018-12-10T11:54:24Z</dcterms:modified>
</cp:coreProperties>
</file>