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6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710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6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3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8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6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08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8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9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8E104-67B3-45D9-8F16-C97F01C24A2E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8BB6-737F-4F0C-851F-1993FEDD0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7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98513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Шаблон 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«Творчество»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987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Брашко Евгения Владимировна,</a:t>
            </a:r>
          </a:p>
          <a:p>
            <a:r>
              <a:rPr lang="ru-RU" dirty="0" smtClean="0"/>
              <a:t>учитель технологии</a:t>
            </a:r>
          </a:p>
          <a:p>
            <a:r>
              <a:rPr lang="ru-RU" dirty="0" smtClean="0"/>
              <a:t>МАОУ СОШ № 67</a:t>
            </a:r>
          </a:p>
          <a:p>
            <a:r>
              <a:rPr lang="ru-RU" dirty="0" smtClean="0"/>
              <a:t>с углубленным изучением отдельных предметов</a:t>
            </a:r>
          </a:p>
          <a:p>
            <a:r>
              <a:rPr lang="ru-RU" dirty="0" err="1" smtClean="0"/>
              <a:t>г.Екатеринбург</a:t>
            </a:r>
            <a:endParaRPr lang="ru-RU" dirty="0" smtClean="0"/>
          </a:p>
          <a:p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61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3" t="40131" r="28099" b="33163"/>
          <a:stretch/>
        </p:blipFill>
        <p:spPr>
          <a:xfrm>
            <a:off x="0" y="0"/>
            <a:ext cx="12343600" cy="6858000"/>
          </a:xfrm>
        </p:spPr>
      </p:pic>
    </p:spTree>
    <p:extLst>
      <p:ext uri="{BB962C8B-B14F-4D97-AF65-F5344CB8AC3E}">
        <p14:creationId xmlns:p14="http://schemas.microsoft.com/office/powerpoint/2010/main" val="139766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3" t="40131" r="28099" b="33163"/>
          <a:stretch/>
        </p:blipFill>
        <p:spPr>
          <a:xfrm>
            <a:off x="0" y="0"/>
            <a:ext cx="12343600" cy="6858000"/>
          </a:xfrm>
        </p:spPr>
      </p:pic>
    </p:spTree>
    <p:extLst>
      <p:ext uri="{BB962C8B-B14F-4D97-AF65-F5344CB8AC3E}">
        <p14:creationId xmlns:p14="http://schemas.microsoft.com/office/powerpoint/2010/main" val="279739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3" t="40131" r="28099" b="33163"/>
          <a:stretch/>
        </p:blipFill>
        <p:spPr>
          <a:xfrm>
            <a:off x="0" y="0"/>
            <a:ext cx="12343600" cy="6858000"/>
          </a:xfrm>
        </p:spPr>
      </p:pic>
    </p:spTree>
    <p:extLst>
      <p:ext uri="{BB962C8B-B14F-4D97-AF65-F5344CB8AC3E}">
        <p14:creationId xmlns:p14="http://schemas.microsoft.com/office/powerpoint/2010/main" val="145551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7"/>
          <a:stretch/>
        </p:blipFill>
        <p:spPr>
          <a:xfrm>
            <a:off x="-1" y="0"/>
            <a:ext cx="12192001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38200" y="225560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 smtClean="0">
                <a:ln>
                  <a:solidFill>
                    <a:srgbClr val="876647"/>
                  </a:solidFill>
                </a:ln>
                <a:latin typeface="Monotype Corsiva" panose="03010101010201010101" pitchFamily="66" charset="0"/>
              </a:rPr>
              <a:t>Спасибо за внимание!</a:t>
            </a:r>
            <a:endParaRPr lang="ru-RU" sz="5400" dirty="0">
              <a:ln>
                <a:solidFill>
                  <a:srgbClr val="876647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4611" y="4348800"/>
            <a:ext cx="6096000" cy="1476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фона: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85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Times New Roman</vt:lpstr>
      <vt:lpstr>Тема Office</vt:lpstr>
      <vt:lpstr>Шаблон  «Творчество»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«Творчество»</dc:title>
  <dc:creator>Евгения</dc:creator>
  <cp:lastModifiedBy>Евгения</cp:lastModifiedBy>
  <cp:revision>1</cp:revision>
  <dcterms:created xsi:type="dcterms:W3CDTF">2015-06-27T10:16:53Z</dcterms:created>
  <dcterms:modified xsi:type="dcterms:W3CDTF">2015-06-27T10:17:03Z</dcterms:modified>
</cp:coreProperties>
</file>