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FB204-E859-4440-8BA6-1ACB33125F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292A0-B57D-43ED-B842-BCCC9FDAEE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F5761-B0DC-4AF3-8AC2-D5295457F4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AD80-EF5D-4075-A1AD-2014DC3ADE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2E248-3EBD-4114-8DE6-76B810A244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A1736-6DB1-4146-8955-F26EF523EA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E4851-4B9B-43ED-A8E6-876DE83377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D2173-18C8-43A7-A9FB-032264A3C0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6D4B7-16F1-49D0-98A4-FED7311FDF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6449A-2534-46DF-AB3A-04860DFD22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03412-2ED3-4374-B6DA-95613915B0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4911C2-5627-408C-BE17-6005528FD7F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292600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От пера до компьютера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76925"/>
            <a:ext cx="6400800" cy="769938"/>
          </a:xfrm>
        </p:spPr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ctr">
              <a:buFontTx/>
              <a:buNone/>
            </a:pPr>
            <a:endParaRPr lang="ru-RU" sz="4000" b="1" dirty="0" smtClean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"</a:t>
            </a:r>
            <a:r>
              <a:rPr lang="ru-RU" sz="40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Знание само по себе </a:t>
            </a:r>
            <a:r>
              <a:rPr lang="ru-RU" sz="40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сила»</a:t>
            </a:r>
          </a:p>
          <a:p>
            <a:pPr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Френсис Бэкон</a:t>
            </a:r>
          </a:p>
          <a:p>
            <a:pPr>
              <a:buFontTx/>
              <a:buNone/>
            </a:pPr>
            <a:endParaRPr lang="ru-RU" sz="2400" dirty="0"/>
          </a:p>
          <a:p>
            <a:pPr algn="ctr">
              <a:buFontTx/>
              <a:buNone/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ru-RU" sz="40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"Знание – сила"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– Почему, на ваш взгляд, для праздника "День знаний" избрано именно первое сентября</a:t>
            </a:r>
            <a:r>
              <a:rPr lang="ru-RU" sz="24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buNone/>
            </a:pPr>
            <a:endParaRPr lang="ru-RU" sz="24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4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– Что, на ваш взгляд, поразило бы ученика, попавшего по мановению волшебной палочки из школы прошлого в школу сегодняшнего дня? Пофантазируйте!</a:t>
            </a:r>
          </a:p>
          <a:p>
            <a:pPr>
              <a:buNone/>
            </a:pPr>
            <a:r>
              <a:rPr lang="ru-RU" sz="24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ru-RU" sz="24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–  А могло ли ему что-то показаться знакомым в современной школе?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FontTx/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Кустодиев Б.М. Земская школа в Московской Руси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6148" name="Рисунок 1"/>
          <p:cNvPicPr>
            <a:picLocks noChangeAspect="1" noChangeArrowheads="1"/>
          </p:cNvPicPr>
          <p:nvPr/>
        </p:nvPicPr>
        <p:blipFill>
          <a:blip r:embed="rId2"/>
          <a:srcRect l="9138" t="38034" r="57188" b="30769"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sz="32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Картина В.Е. Маковского</a:t>
            </a:r>
            <a: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7172" name="Рисунок 4"/>
          <p:cNvPicPr>
            <a:picLocks noChangeAspect="1" noChangeArrowheads="1"/>
          </p:cNvPicPr>
          <p:nvPr/>
        </p:nvPicPr>
        <p:blipFill>
          <a:blip r:embed="rId2"/>
          <a:srcRect l="7056" t="33333" r="54623" b="36111"/>
          <a:stretch>
            <a:fillRect/>
          </a:stretch>
        </p:blipFill>
        <p:spPr bwMode="auto">
          <a:xfrm>
            <a:off x="-1" y="857232"/>
            <a:ext cx="9209509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68320"/>
          </a:xfrm>
        </p:spPr>
        <p:txBody>
          <a:bodyPr/>
          <a:lstStyle/>
          <a:p>
            <a: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Картина Н.П. Богданова-Бельского </a:t>
            </a:r>
            <a:r>
              <a:rPr lang="ru-RU" sz="28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"</a:t>
            </a:r>
            <a:r>
              <a:rPr lang="ru-RU" sz="28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Устный счет</a:t>
            </a:r>
            <a:r>
              <a:rPr lang="ru-RU" sz="3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".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8196" name="Рисунок 7"/>
          <p:cNvPicPr>
            <a:picLocks noChangeAspect="1" noChangeArrowheads="1"/>
          </p:cNvPicPr>
          <p:nvPr/>
        </p:nvPicPr>
        <p:blipFill>
          <a:blip r:embed="rId2"/>
          <a:srcRect l="6413" t="24146" r="59595" b="15813"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285860"/>
            <a:ext cx="67866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Как изменилась организация работы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учащихся?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b="1" dirty="0">
              <a:solidFill>
                <a:srgbClr val="7030A0"/>
              </a:solidFill>
            </a:endParaRPr>
          </a:p>
          <a:p>
            <a:r>
              <a:rPr lang="ru-RU" sz="2800" b="1" dirty="0">
                <a:solidFill>
                  <a:srgbClr val="7030A0"/>
                </a:solidFill>
              </a:rPr>
              <a:t>В чем вы видите изменения функции учителя?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  <a:p>
            <a:r>
              <a:rPr lang="ru-RU" sz="2800" b="1" dirty="0">
                <a:solidFill>
                  <a:srgbClr val="7030A0"/>
                </a:solidFill>
              </a:rPr>
              <a:t>Как изменилось оборудование урока?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0244" name="Рисунок 10"/>
          <p:cNvPicPr>
            <a:picLocks noChangeAspect="1" noChangeArrowheads="1"/>
          </p:cNvPicPr>
          <p:nvPr/>
        </p:nvPicPr>
        <p:blipFill>
          <a:blip r:embed="rId2"/>
          <a:srcRect l="6895" t="37180" r="53983" b="294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endParaRPr lang="ru-RU" sz="320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136339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>
                <a:solidFill>
                  <a:srgbClr val="7030A0"/>
                </a:solidFill>
              </a:rPr>
              <a:t>Нужны </a:t>
            </a:r>
            <a:r>
              <a:rPr lang="ru-RU" sz="2800" b="1" dirty="0">
                <a:solidFill>
                  <a:srgbClr val="7030A0"/>
                </a:solidFill>
              </a:rPr>
              <a:t>ли реформы в образовании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</a:p>
          <a:p>
            <a:endParaRPr lang="ru-RU" sz="2800" b="1" dirty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Зачем я учусь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</a:p>
          <a:p>
            <a:endParaRPr lang="ru-RU" sz="2800" b="1" dirty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Создаются ли условия для качественного образования </a:t>
            </a:r>
            <a:r>
              <a:rPr lang="ru-RU" sz="2800" b="1" dirty="0" smtClean="0">
                <a:solidFill>
                  <a:srgbClr val="7030A0"/>
                </a:solidFill>
              </a:rPr>
              <a:t>? </a:t>
            </a:r>
            <a:r>
              <a:rPr lang="ru-RU" sz="2800" b="1" dirty="0">
                <a:solidFill>
                  <a:srgbClr val="7030A0"/>
                </a:solidFill>
              </a:rPr>
              <a:t>Какие</a:t>
            </a:r>
            <a:r>
              <a:rPr lang="ru-RU" sz="2800" b="1" dirty="0" smtClean="0">
                <a:solidFill>
                  <a:srgbClr val="7030A0"/>
                </a:solidFill>
              </a:rPr>
              <a:t>?</a:t>
            </a:r>
          </a:p>
          <a:p>
            <a:endParaRPr lang="ru-RU" sz="2800" b="1" dirty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sz="2800" b="1" dirty="0">
                <a:solidFill>
                  <a:srgbClr val="7030A0"/>
                </a:solidFill>
              </a:rPr>
              <a:t>Какова моя роль в развитии моей школы?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Интернет">
  <a:themeElements>
    <a:clrScheme name="Интерне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нтерне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нтерне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нтерне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нтерне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Интернет</Template>
  <TotalTime>23</TotalTime>
  <Words>130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Интернет</vt:lpstr>
      <vt:lpstr>От пера до компьютера</vt:lpstr>
      <vt:lpstr>Слайд 2</vt:lpstr>
      <vt:lpstr>Слайд 3</vt:lpstr>
      <vt:lpstr>Кустодиев Б.М. Земская школа в Московской Руси</vt:lpstr>
      <vt:lpstr>Картина В.Е. Маковского </vt:lpstr>
      <vt:lpstr>Картина Н.П. Богданова-Бельского  "Устный счет".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пера до компьютера</dc:title>
  <dc:creator>тест</dc:creator>
  <cp:lastModifiedBy>user</cp:lastModifiedBy>
  <cp:revision>5</cp:revision>
  <dcterms:created xsi:type="dcterms:W3CDTF">2011-08-27T04:30:07Z</dcterms:created>
  <dcterms:modified xsi:type="dcterms:W3CDTF">2016-03-10T12:45:08Z</dcterms:modified>
</cp:coreProperties>
</file>