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8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A6DE-05ED-4418-B82D-B10908D0869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9CA9-D01E-424F-9981-AC7800A50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25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A6DE-05ED-4418-B82D-B10908D0869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9CA9-D01E-424F-9981-AC7800A50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829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A6DE-05ED-4418-B82D-B10908D0869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9CA9-D01E-424F-9981-AC7800A50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47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A6DE-05ED-4418-B82D-B10908D0869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9CA9-D01E-424F-9981-AC7800A50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01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A6DE-05ED-4418-B82D-B10908D0869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9CA9-D01E-424F-9981-AC7800A50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23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A6DE-05ED-4418-B82D-B10908D0869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9CA9-D01E-424F-9981-AC7800A50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71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A6DE-05ED-4418-B82D-B10908D0869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9CA9-D01E-424F-9981-AC7800A50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99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A6DE-05ED-4418-B82D-B10908D0869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9CA9-D01E-424F-9981-AC7800A50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337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A6DE-05ED-4418-B82D-B10908D0869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9CA9-D01E-424F-9981-AC7800A50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20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A6DE-05ED-4418-B82D-B10908D0869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9CA9-D01E-424F-9981-AC7800A50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47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A6DE-05ED-4418-B82D-B10908D0869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9CA9-D01E-424F-9981-AC7800A50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23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4A6DE-05ED-4418-B82D-B10908D0869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39CA9-D01E-424F-9981-AC7800A50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98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.freepik.com/free-photo/_6529-1569.jpg?size=626&amp;ext=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314"/>
            <a:ext cx="12192000" cy="689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4742" y="1163015"/>
            <a:ext cx="10116457" cy="331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Авторское игровое наглядно-дидактическое пособие «Логокуб» с использованием развивающих игр регионального компонента.</a:t>
            </a:r>
            <a:endParaRPr lang="ru-RU" sz="3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4240" y="5351920"/>
            <a:ext cx="6621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 пособия: Воронина Ирина Николаевна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157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freepik.com/free-photo/_6529-1569.jpg?size=626&amp;ext=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4800" y="169107"/>
            <a:ext cx="11887200" cy="6743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Цели пособия: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9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Организация индивидуальной, подгрупповой работы по развитию речи детей с нарушением звукопроизношения.</a:t>
            </a:r>
            <a:r>
              <a:rPr lang="ru-RU" sz="19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9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9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Формирование познавательной активности у детей с использованием игр регионального компонента.</a:t>
            </a:r>
            <a:endParaRPr lang="ru-RU" sz="19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19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навык словоизменения и словообразования;</a:t>
            </a:r>
            <a:endParaRPr lang="ru-RU" sz="19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19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Учить согласовывать существительные с количественными числительными в роде, числе, падеже;</a:t>
            </a:r>
            <a:endParaRPr lang="ru-RU" sz="19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19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Закрепить знания о домашних животных, животных Арктики, животных лесов Архангельской области;</a:t>
            </a:r>
            <a:endParaRPr lang="ru-RU" sz="19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19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Закрепить знания о временах года, явлениях природы;</a:t>
            </a:r>
            <a:endParaRPr lang="ru-RU" sz="19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19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Закрепить умения классифицировать садовые и лесные ягоды районов севера;</a:t>
            </a:r>
            <a:endParaRPr lang="ru-RU" sz="19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19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Закрепить умения употреблять предлоги в связной речи;</a:t>
            </a:r>
            <a:endParaRPr lang="ru-RU" sz="19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19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Научить составлять простые распространённые предложения;</a:t>
            </a:r>
            <a:endParaRPr lang="ru-RU" sz="19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SzPts val="1400"/>
            </a:pPr>
            <a:r>
              <a:rPr lang="ru-RU" sz="19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  Развивать логическое мышление, внимание, связную речь, мелкую моторику рук;</a:t>
            </a:r>
            <a:endParaRPr lang="ru-RU" sz="19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9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Воспитывать у детей эмоциональную отзывчивость, желание участвовать в речевом общение со взрослыми и самостоятельно;</a:t>
            </a:r>
            <a:endParaRPr lang="ru-RU" sz="19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7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.freepik.com/free-photo/_6529-1569.jpg?size=626&amp;ext=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741"/>
            <a:ext cx="12192000" cy="689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799" y="112523"/>
            <a:ext cx="11887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1-ая грань куба «Дикие животные лесов Архангельской области»</a:t>
            </a:r>
            <a:endParaRPr lang="ru-RU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799" y="576987"/>
            <a:ext cx="6096000" cy="63248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Формирование у детей с нарушением речи представления о животных родного края. </a:t>
            </a:r>
            <a:endParaRPr lang="ru-RU" sz="1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Воспитание бережного отношения к живой природе.</a:t>
            </a:r>
            <a:endParaRPr lang="ru-RU" sz="1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14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Познакомить с наиболее распространенными животными Архангельской области, их характерными особенностями, внешним видом, образом жизни.</a:t>
            </a:r>
            <a:endParaRPr lang="ru-RU" sz="1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Познакомить с понятием «Красная Книга».</a:t>
            </a:r>
            <a:endParaRPr lang="ru-RU" sz="1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Научить анализировать, сравнивать, делать выводы, исходя из полученных наблюдений, знаний о живой природе.</a:t>
            </a:r>
            <a:endParaRPr lang="ru-RU" sz="1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Воспитывать любовь, бережное, внимательное отношение к животному миру.</a:t>
            </a:r>
            <a:endParaRPr lang="ru-RU" sz="1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Развивать познавательный интерес, любознательность к природе родного края.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40"/>
          <a:stretch/>
        </p:blipFill>
        <p:spPr>
          <a:xfrm>
            <a:off x="7017527" y="1103950"/>
            <a:ext cx="4557745" cy="5053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7835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805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75294" y="156114"/>
            <a:ext cx="646427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2-ая грань куба «Животные Арктики»</a:t>
            </a:r>
            <a:endParaRPr lang="ru-RU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372" y="825656"/>
            <a:ext cx="6096000" cy="5859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Уточнение и расширение знаний детей о животных крайнего Севера, их среде обитания.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Закрепить представление о внешнем виде, повадках, питании, детенышах животных Севера.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Познакомить с явлением природы крайнего Севера – северным сияньем.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Активизировать в речи детей прилагательные и глаголы;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Обогащать словарный запас детей; учить рассказывать с опорой на схему; развивать речь детей;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Познакомить с животными, занесёнными в Красную книгу.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Воспитывать у детей интерес к жизни животных Арктики, Антарктиды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" b="17671"/>
          <a:stretch/>
        </p:blipFill>
        <p:spPr>
          <a:xfrm>
            <a:off x="7043981" y="1228514"/>
            <a:ext cx="4649348" cy="4933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3212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g.freepik.com/free-photo/_6529-1569.jpg?size=626&amp;ext=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99064" y="171278"/>
            <a:ext cx="83938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–</a:t>
            </a:r>
            <a:r>
              <a:rPr lang="ru-RU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ая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грань куба «Четыре времени года»</a:t>
            </a:r>
            <a:endParaRPr lang="ru-RU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1" b="21905"/>
          <a:stretch/>
        </p:blipFill>
        <p:spPr>
          <a:xfrm>
            <a:off x="6906078" y="1081220"/>
            <a:ext cx="5143500" cy="4992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4171" y="1081220"/>
            <a:ext cx="635725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 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представлений у детей о временах года, о цикличности природных явлений, развитие познавательного интереса.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 </a:t>
            </a:r>
            <a:endParaRPr lang="ru-RU" sz="20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Закрепить знания детей о последовательности времён года.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Побуждать детей к составлению рассказа об любом времени года; формировать у детей эстетическое отношение к природе, умению погружаться в мир природы, её образов, цветов; учить рассказывать связно, полно, четко выстраивать композицию рассказа.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97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.freepik.com/free-photo/_6529-1569.jpg?size=626&amp;ext=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741"/>
            <a:ext cx="12192000" cy="689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07654" y="247478"/>
            <a:ext cx="5041380" cy="669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4-ая грань куба «Чудо-ягоды»</a:t>
            </a:r>
            <a:endParaRPr lang="ru-RU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143" y="1019810"/>
            <a:ext cx="7281813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1. Познакомить детей с тем, какие ягоды растут в нашем северном крае, в чем их уникальность.</a:t>
            </a: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Знакомство детей со словами: лукошко, корзинка,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туесок.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" b="25079"/>
          <a:stretch/>
        </p:blipFill>
        <p:spPr>
          <a:xfrm>
            <a:off x="7426956" y="1114845"/>
            <a:ext cx="4461604" cy="4255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62857" y="2441802"/>
            <a:ext cx="706409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Закрепить представление о внешнем виде ягод Архангельской области.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Научить детей классифицировать лесные ягоды и садовые.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Продолжать учить согласовывать существительные с числительными.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акрепить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связной речи употребление предлогов в, из.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eriod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eriod"/>
            </a:pPr>
            <a:endParaRPr lang="ru-RU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586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.freepik.com/free-photo/_6529-1569.jpg?size=626&amp;ext=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93450" y="308979"/>
            <a:ext cx="5908412" cy="669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5-ая грань куба «Раскрась </a:t>
            </a:r>
            <a:r>
              <a:rPr lang="ru-RU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козулю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733" y="1066181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Знакомство детей с одним из видов традиционного народного промысла, распространенного на Севере России, с историей его возникновения, с традициями и особенностями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мелкую моторику рук.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творческое  воображение.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4" b="32487"/>
          <a:stretch/>
        </p:blipFill>
        <p:spPr>
          <a:xfrm>
            <a:off x="7205946" y="1287500"/>
            <a:ext cx="4734379" cy="4630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7000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g.freepik.com/free-photo/_6529-1569.jpg?size=626&amp;ext=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05114" y="192847"/>
            <a:ext cx="6414000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6-ая грань куба «Накорми животных»</a:t>
            </a:r>
            <a:endParaRPr lang="ru-RU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3779" y="1046901"/>
            <a:ext cx="6096000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Цель: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Закрепить представления детей о пище животных, активизация речевой деятельности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логическое мышление.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мелкую моторику.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Обогатить словарный запас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 «Домашние животные», «Дикие животные»;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Продолжать формировать грамматический строй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(употребление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существительных в форме дательного, винительного и творительного падежа единственного числа);</a:t>
            </a:r>
          </a:p>
          <a:p>
            <a:r>
              <a:rPr lang="ru-RU" sz="2000" dirty="0"/>
              <a:t>           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37"/>
          <a:stretch/>
        </p:blipFill>
        <p:spPr>
          <a:xfrm>
            <a:off x="6863558" y="1422401"/>
            <a:ext cx="4848743" cy="477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87768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10141</TotalTime>
  <Words>430</Words>
  <Application>Microsoft Office PowerPoint</Application>
  <PresentationFormat>Широкоэкранный</PresentationFormat>
  <Paragraphs>59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16</cp:revision>
  <dcterms:created xsi:type="dcterms:W3CDTF">2020-08-27T10:55:47Z</dcterms:created>
  <dcterms:modified xsi:type="dcterms:W3CDTF">2020-09-09T06:12:05Z</dcterms:modified>
</cp:coreProperties>
</file>