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1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3A00"/>
    <a:srgbClr val="00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kristallik64.ru/sites/default/files/ctools/css/2_4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13" y="1916832"/>
            <a:ext cx="4248472" cy="374441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3812" y="404664"/>
            <a:ext cx="7772400" cy="145387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Педагогический проект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«В мире профессий»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4248" y="5085184"/>
            <a:ext cx="1800200" cy="14732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Выполнили:</a:t>
            </a:r>
          </a:p>
          <a:p>
            <a:pPr algn="l"/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Исиметова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Л.Г.</a:t>
            </a:r>
          </a:p>
          <a:p>
            <a:pPr algn="l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Валиева Г.Р.</a:t>
            </a:r>
          </a:p>
        </p:txBody>
      </p:sp>
    </p:spTree>
    <p:extLst>
      <p:ext uri="{BB962C8B-B14F-4D97-AF65-F5344CB8AC3E}">
        <p14:creationId xmlns:p14="http://schemas.microsoft.com/office/powerpoint/2010/main" val="2737796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Основной этап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34076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</a:pPr>
            <a:r>
              <a:rPr lang="ru-RU" sz="2400" b="1" i="1" dirty="0">
                <a:solidFill>
                  <a:srgbClr val="D6ECFF">
                    <a:lumMod val="25000"/>
                  </a:srgbClr>
                </a:solidFill>
              </a:rPr>
              <a:t>Художественно -  эстетическое  развитие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3367" r="8057" b="5925"/>
          <a:stretch/>
        </p:blipFill>
        <p:spPr bwMode="auto">
          <a:xfrm>
            <a:off x="179512" y="1899294"/>
            <a:ext cx="3488233" cy="25378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3761" r="3951" b="5531"/>
          <a:stretch/>
        </p:blipFill>
        <p:spPr bwMode="auto">
          <a:xfrm>
            <a:off x="5364088" y="1899294"/>
            <a:ext cx="3568825" cy="25448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3047" r="3239" b="6010"/>
          <a:stretch/>
        </p:blipFill>
        <p:spPr bwMode="auto">
          <a:xfrm>
            <a:off x="2562225" y="4552950"/>
            <a:ext cx="4143376" cy="21621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4490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D6ECFF">
                    <a:lumMod val="25000"/>
                  </a:srgbClr>
                </a:solidFill>
                <a:latin typeface="Monotype Corsiva" pitchFamily="66" charset="0"/>
              </a:rPr>
              <a:t>В</a:t>
            </a:r>
            <a:r>
              <a:rPr lang="ru-RU" b="1" i="1" dirty="0" smtClean="0">
                <a:solidFill>
                  <a:srgbClr val="D6ECFF">
                    <a:lumMod val="25000"/>
                  </a:srgbClr>
                </a:solidFill>
                <a:latin typeface="Monotype Corsiva" pitchFamily="66" charset="0"/>
              </a:rPr>
              <a:t>заимодействие с родителями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2506" r="2327" b="5174"/>
          <a:stretch/>
        </p:blipFill>
        <p:spPr bwMode="auto">
          <a:xfrm>
            <a:off x="683568" y="1930524"/>
            <a:ext cx="7822610" cy="407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27121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29614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СПАСИБО ЗА ВНИМАНИЕ!</a:t>
            </a:r>
            <a:endParaRPr lang="ru-RU" sz="4800" b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3" y="2780928"/>
            <a:ext cx="1584177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7" t="43116" r="16216" b="20079"/>
          <a:stretch/>
        </p:blipFill>
        <p:spPr bwMode="auto">
          <a:xfrm>
            <a:off x="3275856" y="2595961"/>
            <a:ext cx="2869329" cy="39597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321085" y="4383104"/>
            <a:ext cx="386819" cy="2172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3" r="72253"/>
          <a:stretch/>
        </p:blipFill>
        <p:spPr bwMode="auto">
          <a:xfrm flipH="1">
            <a:off x="7020272" y="2708920"/>
            <a:ext cx="171803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68827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7" y="2675467"/>
            <a:ext cx="8568953" cy="345069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Тип проекта: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познавательно-информационный</a:t>
            </a: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Вид проекта: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краткосрочный (март)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Возраст детей: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4-5 лет</a:t>
            </a: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Участники проектной деятельности: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дети, родители,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воспитатели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Педагогический проект 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для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детей среднего дошкольного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возраста</a:t>
            </a:r>
            <a:endParaRPr lang="ru-RU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r="33810" b="68270"/>
          <a:stretch/>
        </p:blipFill>
        <p:spPr bwMode="auto">
          <a:xfrm flipH="1">
            <a:off x="4283968" y="4241626"/>
            <a:ext cx="4032448" cy="245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5877272"/>
            <a:ext cx="86409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9056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t="31776" r="50645" b="30890"/>
          <a:stretch/>
        </p:blipFill>
        <p:spPr bwMode="auto">
          <a:xfrm>
            <a:off x="7884368" y="4976564"/>
            <a:ext cx="1080120" cy="175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3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Задачи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ru-RU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ru-RU" sz="2200" i="1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</a:rPr>
              <a:t>формировать реалистические представления о труде людей;</a:t>
            </a:r>
          </a:p>
          <a:p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</a:rPr>
              <a:t>- помочь понять детям о важности, необходимости каждой 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</a:rPr>
              <a:t>профессии</a:t>
            </a:r>
            <a:endParaRPr lang="ru-RU" sz="2200" b="1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</a:rPr>
              <a:t>- расширить у детей знания и представление о профессиях своих родителей, место работы, значимость их труда, гордость и уважение к труду своих 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</a:rPr>
              <a:t>родителей</a:t>
            </a:r>
            <a:endParaRPr lang="ru-RU" sz="2200" b="1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</a:rPr>
              <a:t>- развивать умение соотносить результаты труда и набор трудовых процессов с названиями 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</a:rPr>
              <a:t>профессии</a:t>
            </a:r>
            <a:endParaRPr lang="ru-RU" sz="2200" b="1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200" b="1" i="1" dirty="0">
                <a:solidFill>
                  <a:schemeClr val="bg2">
                    <a:lumMod val="25000"/>
                  </a:schemeClr>
                </a:solidFill>
              </a:rPr>
              <a:t>- формировать у детей потребности задуматься о выборе будущей </a:t>
            </a:r>
            <a:r>
              <a:rPr lang="ru-RU" sz="2200" b="1" i="1" dirty="0" smtClean="0">
                <a:solidFill>
                  <a:schemeClr val="bg2">
                    <a:lumMod val="25000"/>
                  </a:schemeClr>
                </a:solidFill>
              </a:rPr>
              <a:t>профессии</a:t>
            </a:r>
            <a:endParaRPr lang="ru-RU" sz="2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665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Цель: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расширить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представление детей о роли труда в жизни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людей и </a:t>
            </a:r>
            <a:b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многообразии </a:t>
            </a: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профессий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02724" y="6394446"/>
            <a:ext cx="323528" cy="332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991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7" t="9223" b="56619"/>
          <a:stretch/>
        </p:blipFill>
        <p:spPr bwMode="auto">
          <a:xfrm>
            <a:off x="6300192" y="4509119"/>
            <a:ext cx="2520280" cy="222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3705275"/>
          </a:xfrm>
        </p:spPr>
        <p:txBody>
          <a:bodyPr/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беседы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с детьми</a:t>
            </a:r>
          </a:p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встреча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с интересными людьми, мастер-класс</a:t>
            </a:r>
          </a:p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наблюдение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за трудом людей разных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профессий</a:t>
            </a:r>
          </a:p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экскурсии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о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богащение предметно- развивающей среды по теме проекта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Методы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: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62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59003" r="36754"/>
          <a:stretch/>
        </p:blipFill>
        <p:spPr bwMode="auto">
          <a:xfrm flipH="1">
            <a:off x="6876256" y="2564904"/>
            <a:ext cx="1872208" cy="284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П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одготовительный этап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Объект 1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370527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Что мы знаем? 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Что мы хотим узнать?</a:t>
            </a:r>
          </a:p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Как мы узнали? Как рассказать о том, что мы узнали?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48339" y="2564904"/>
            <a:ext cx="86409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532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Основной этап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2319" r="2938" b="4344"/>
          <a:stretch/>
        </p:blipFill>
        <p:spPr bwMode="auto">
          <a:xfrm>
            <a:off x="179512" y="2636887"/>
            <a:ext cx="4257701" cy="31678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2319" r="3160" b="4344"/>
          <a:stretch/>
        </p:blipFill>
        <p:spPr bwMode="auto">
          <a:xfrm>
            <a:off x="4693096" y="2636912"/>
            <a:ext cx="4288225" cy="31677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575967" y="1340768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</a:pPr>
            <a:r>
              <a:rPr lang="ru-RU" sz="2400" b="1" i="1" dirty="0">
                <a:solidFill>
                  <a:srgbClr val="D6ECFF">
                    <a:lumMod val="25000"/>
                  </a:srgbClr>
                </a:solidFill>
              </a:rPr>
              <a:t>Познавательное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839656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Основной этап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6445" y="1268760"/>
            <a:ext cx="6264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</a:pPr>
            <a:r>
              <a:rPr lang="ru-RU" sz="2400" b="1" i="1" dirty="0">
                <a:solidFill>
                  <a:srgbClr val="D6ECFF">
                    <a:lumMod val="25000"/>
                  </a:srgbClr>
                </a:solidFill>
              </a:rPr>
              <a:t>Социально – коммуникативное  развитие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2041" r="7400" b="10894"/>
          <a:stretch/>
        </p:blipFill>
        <p:spPr bwMode="auto">
          <a:xfrm>
            <a:off x="251520" y="2628900"/>
            <a:ext cx="412443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r="10196"/>
          <a:stretch/>
        </p:blipFill>
        <p:spPr bwMode="auto">
          <a:xfrm>
            <a:off x="4654970" y="2636912"/>
            <a:ext cx="4276177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9885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49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Основной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этап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9316" y="836712"/>
            <a:ext cx="6264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</a:pPr>
            <a:r>
              <a:rPr lang="ru-RU" sz="2400" b="1" i="1" dirty="0">
                <a:solidFill>
                  <a:srgbClr val="D6ECFF">
                    <a:lumMod val="25000"/>
                  </a:srgbClr>
                </a:solidFill>
              </a:rPr>
              <a:t>Социально – коммуникативное  развитие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12472" r="5722" b="12536"/>
          <a:stretch/>
        </p:blipFill>
        <p:spPr bwMode="auto">
          <a:xfrm>
            <a:off x="251520" y="1427584"/>
            <a:ext cx="3055193" cy="2602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2537" r="4256" b="13711"/>
          <a:stretch/>
        </p:blipFill>
        <p:spPr bwMode="auto">
          <a:xfrm>
            <a:off x="5858048" y="1504951"/>
            <a:ext cx="30480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2879" r="4842" b="6215"/>
          <a:stretch/>
        </p:blipFill>
        <p:spPr bwMode="auto">
          <a:xfrm>
            <a:off x="250353" y="4209628"/>
            <a:ext cx="3057526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2918" r="9506" b="4889"/>
          <a:stretch/>
        </p:blipFill>
        <p:spPr bwMode="auto">
          <a:xfrm>
            <a:off x="5888284" y="4209628"/>
            <a:ext cx="3028777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4613"/>
          <a:stretch/>
        </p:blipFill>
        <p:spPr bwMode="auto">
          <a:xfrm>
            <a:off x="3491880" y="2276872"/>
            <a:ext cx="2231258" cy="33672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6098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Основной этап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140197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</a:pPr>
            <a:r>
              <a:rPr lang="ru-RU" sz="2400" b="1" i="1" dirty="0" smtClean="0">
                <a:solidFill>
                  <a:srgbClr val="D6ECFF">
                    <a:lumMod val="25000"/>
                  </a:srgbClr>
                </a:solidFill>
              </a:rPr>
              <a:t>Речевое </a:t>
            </a:r>
            <a:r>
              <a:rPr lang="ru-RU" sz="2400" b="1" i="1" dirty="0">
                <a:solidFill>
                  <a:srgbClr val="D6ECFF">
                    <a:lumMod val="25000"/>
                  </a:srgbClr>
                </a:solidFill>
              </a:rPr>
              <a:t>развитие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8" t="3125" r="4495" b="5039"/>
          <a:stretch/>
        </p:blipFill>
        <p:spPr bwMode="auto">
          <a:xfrm>
            <a:off x="2973524" y="3717032"/>
            <a:ext cx="3196952" cy="28559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3033" r="5476" b="3705"/>
          <a:stretch/>
        </p:blipFill>
        <p:spPr bwMode="auto">
          <a:xfrm>
            <a:off x="195486" y="1045939"/>
            <a:ext cx="30480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3209" r="8929" b="6365"/>
          <a:stretch/>
        </p:blipFill>
        <p:spPr bwMode="auto">
          <a:xfrm>
            <a:off x="5868144" y="1137394"/>
            <a:ext cx="3075534" cy="3155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8079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510</TotalTime>
  <Words>200</Words>
  <Application>Microsoft Office PowerPoint</Application>
  <PresentationFormat>Экран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Педагогический проект «В мире профессий»</vt:lpstr>
      <vt:lpstr>Педагогический проект  для детей среднего дошкольного возраста</vt:lpstr>
      <vt:lpstr>Цель: расширить представление детей о роли труда в жизни людей и  о многообразии профессий</vt:lpstr>
      <vt:lpstr>Методы:</vt:lpstr>
      <vt:lpstr>Подготовительный этап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Взаимодействие с родителями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мире профессий</dc:title>
  <dc:creator>Валентин</dc:creator>
  <cp:lastModifiedBy>Валентин</cp:lastModifiedBy>
  <cp:revision>23</cp:revision>
  <dcterms:created xsi:type="dcterms:W3CDTF">2016-04-01T19:38:32Z</dcterms:created>
  <dcterms:modified xsi:type="dcterms:W3CDTF">2017-01-24T15:16:36Z</dcterms:modified>
</cp:coreProperties>
</file>