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1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2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1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88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0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5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2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01851-F7AC-4F3C-A7C1-F5E198D9D71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395E-CE2F-4B4F-8370-162EBBAF5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9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Интерактивные игры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Михайлова Галина Ильинична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7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3960440" cy="778098"/>
          </a:xfrm>
          <a:solidFill>
            <a:schemeClr val="tx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Что лишнее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4145"/>
            <a:ext cx="2880320" cy="151216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2" y="4627977"/>
            <a:ext cx="2711377" cy="184915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97" y="2961349"/>
            <a:ext cx="2520280" cy="15751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97152"/>
            <a:ext cx="2519976" cy="167998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30" y="1373904"/>
            <a:ext cx="2268048" cy="127577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048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Собери сказку «Красная шапочка»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8" y="4152175"/>
            <a:ext cx="2690969" cy="2690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18" y="1103805"/>
            <a:ext cx="1977920" cy="2637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" y="1434602"/>
            <a:ext cx="2517404" cy="2517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7" y="4444128"/>
            <a:ext cx="1383912" cy="2341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18" y="3717871"/>
            <a:ext cx="2083007" cy="31252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51" y="4532215"/>
            <a:ext cx="2252980" cy="2252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48716"/>
            <a:ext cx="5688633" cy="36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7321E-6 L -0.35451 0.11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5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687 L -0.03159 -0.3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6838E-7 L -0.28351 -0.250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6 -0.05181 L 0.25434 -0.311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изменилось?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87" y="1445186"/>
            <a:ext cx="2445412" cy="2445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7" y="4297567"/>
            <a:ext cx="2481039" cy="1994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37" y="3597075"/>
            <a:ext cx="2340958" cy="2694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3" y="1628800"/>
            <a:ext cx="2584806" cy="207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2743E-7 C -0.00486 0.03146 -0.03177 0.04927 -0.05139 0.06315 C -0.06476 0.07263 -0.0783 0.07957 -0.09236 0.08698 C -0.10521 0.09345 -0.11771 0.10224 -0.13073 0.10803 C -0.14792 0.11612 -0.16719 0.11682 -0.1849 0.12052 C -0.20104 0.12052 -0.32274 0.1418 -0.3625 0.09322 C -0.37135 0.08212 -0.37587 0.06893 -0.38212 0.05575 C -0.38368 0.04626 -0.38733 0.03724 -0.39063 0.02845 C -0.39184 0.01689 -0.39653 0.00578 -0.4 -0.00509 C -0.40608 -0.02475 -0.41198 -0.04372 -0.41493 -0.06477 C -0.41823 -0.11821 -0.41753 -0.09392 -0.41493 -0.17812 C -0.41458 -0.18714 -0.41094 -0.19986 -0.40833 -0.20796 C -0.40694 -0.21212 -0.40521 -0.21629 -0.40365 -0.22045 C -0.40278 -0.22299 -0.40087 -0.22785 -0.40087 -0.22785 C -0.39809 -0.24428 -0.38872 -0.25769 -0.38212 -0.27157 C -0.37569 -0.28522 -0.37205 -0.29748 -0.36354 -0.30881 C -0.35903 -0.32362 -0.35451 -0.32616 -0.34566 -0.33495 C -0.3408 -0.33981 -0.33646 -0.34606 -0.33177 -0.35115 C -0.32326 -0.3604 -0.32899 -0.35253 -0.31962 -0.35994 C -0.30851 -0.36873 -0.32188 -0.36156 -0.3092 -0.36988 C -0.30573 -0.3722 -0.30052 -0.37312 -0.29705 -0.37497 C -0.28438 -0.38145 -0.3 -0.37798 -0.27743 -0.38492 C -0.27344 -0.38608 -0.26528 -0.38862 -0.26528 -0.38862 C -0.14358 -0.38654 -0.15434 -0.39209 -0.08594 -0.37867 C -0.05642 -0.36526 -0.02951 -0.34606 -0.00278 -0.32501 C 0.00972 -0.31506 0.0276 -0.29933 0.03472 -0.28267 C 0.04809 -0.25168 0.05278 -0.21536 0.05712 -0.18066 C 0.05868 -0.13347 0.06128 -0.09716 0.05799 -0.04742 C 0.05694 -0.031 0.05156 -0.02013 0.04687 -0.00509 C 0.02865 0.05251 -0.00556 0.12746 -0.05226 0.15151 C -0.07569 0.16354 -0.13073 0.19361 -0.15503 0.19894 C -0.17378 0.2031 -0.21111 0.21143 -0.21111 0.21143 C -0.2526 0.21027 -0.2941 0.21143 -0.33542 0.20773 C -0.33906 0.20749 -0.34149 0.2024 -0.34479 0.20009 C -0.35938 0.19107 -0.37986 0.17997 -0.3934 0.1728 C -0.42396 0.15707 -0.45122 0.13625 -0.48038 0.11682 C -0.48889 0.10548 -0.49271 0.0953 -0.49896 0.08212 C -0.50295 0.04788 -0.50538 0.01318 -0.5092 -0.02128 C -0.51181 -0.04511 -0.51615 -0.06824 -0.51771 -0.0923 C -0.51719 -0.13555 -0.52309 -0.17442 -0.50451 -0.2105 C -0.49948 -0.22045 -0.4967 -0.23734 -0.49063 -0.24566 C -0.48681 -0.25075 -0.48038 -0.26301 -0.48038 -0.26301 C -0.47622 -0.27782 -0.46285 -0.28221 -0.45226 -0.28406 C -0.43594 -0.29054 -0.41858 -0.29147 -0.40174 -0.29517 C -0.36389 -0.30326 -0.32656 -0.31437 -0.28958 -0.32755 C -0.25451 -0.34004 -0.22396 -0.36896 -0.18785 -0.37497 C -0.17378 -0.38052 -0.1592 -0.38261 -0.14479 -0.38608 C -0.11441 -0.38515 0.02083 -0.40319 0.07951 -0.35739 C 0.10851 -0.33472 0.12622 -0.30049 0.14306 -0.26301 C 0.14635 -0.25538 0.15052 -0.24497 0.15243 -0.23687 C 0.15451 -0.22716 0.15799 -0.20796 0.15799 -0.20796 C 0.16146 -0.15383 0.17014 -0.09392 0.15052 -0.04372 C 0.12865 0.01249 0.07396 0.06824 0.02812 0.08582 C 0.02049 0.08883 0.01233 0.08906 0.00469 0.09206 C -0.00417 0.0953 -0.0125 0.10109 -0.02135 0.10432 C -0.0625 0.11936 -0.10885 0.1263 -0.15139 0.1307 C -0.18819 0.13 -0.225 0.13139 -0.26163 0.12931 C -0.2901 0.12746 -0.32656 0.10664 -0.35313 0.09322 C -0.37118 0.08397 -0.39392 0.07657 -0.40833 0.05852 C -0.42118 0.04187 -0.43698 0.02221 -0.44844 0.0037 C -0.45625 -0.00879 -0.46649 -0.02845 -0.47569 -0.04118 C -0.4941 -0.06662 -0.51701 -0.08744 -0.53264 -0.11589 C -0.53628 -0.12977 -0.53837 -0.14643 -0.54097 -0.16077 C -0.5401 -0.18436 -0.5401 -0.20819 -0.53819 -0.23178 C -0.53663 -0.25122 -0.51458 -0.27874 -0.50365 -0.29147 C -0.48299 -0.31552 -0.46146 -0.33773 -0.43733 -0.35508 C -0.43229 -0.35878 -0.42778 -0.36364 -0.4224 -0.36618 C -0.41684 -0.36896 -0.41094 -0.37058 -0.40556 -0.37358 C -0.39132 -0.38145 -0.37882 -0.39116 -0.36354 -0.39487 C -0.35069 -0.40319 -0.36632 -0.39371 -0.34479 -0.40227 C -0.33837 -0.40481 -0.33264 -0.41036 -0.32604 -0.41106 C -0.30017 -0.41407 -0.31163 -0.41291 -0.29149 -0.41476 C -0.28681 -0.41592 -0.28229 -0.41846 -0.27743 -0.41846 C -0.2184 -0.4173 -0.12396 -0.43581 -0.06632 -0.37867 C -0.0559 -0.36826 -0.04705 -0.3567 -0.03542 -0.34883 C -0.00677 -0.32917 0.02344 -0.30349 0.04028 -0.26533 C 0.04792 -0.22878 0.04514 -0.24474 0.04965 -0.21791 C 0.05069 -0.1913 0.05382 -0.16493 0.05608 -0.13833 C 0.05503 -0.10918 0.05868 -0.07865 0.05156 -0.05112 C 0.04965 -0.04349 0.04288 -0.03007 0.04028 -0.02383 C 0.02951 0.00208 0.01979 0.0229 0.00469 0.04464 C -0.00069 0.05251 -0.00399 0.06361 -0.01111 0.06824 C -0.02378 0.07749 -0.0349 0.09021 -0.04844 0.09715 C -0.07135 0.10849 -0.09601 0.11936 -0.12049 0.12191 C -0.13872 0.12746 -0.15694 0.12931 -0.17569 0.1307 C -0.21146 0.12884 -0.24219 0.13116 -0.27569 0.12306 C -0.29271 0.11913 -0.30885 0.11288 -0.32517 0.10548 C -0.33507 0.10109 -0.34045 0.10363 -0.35139 0.09461 C -0.36458 0.08327 -0.37951 0.07402 -0.39149 0.06061 C -0.4026 0.04811 -0.41198 0.03076 -0.42135 0.01596 C -0.43073 0.00139 -0.44618 -0.01504 -0.45417 -0.03007 C -0.46424 -0.04927 -0.47483 -0.06847 -0.48403 -0.0886 C -0.49618 -0.1152 -0.50451 -0.14365 -0.5158 -0.17072 C -0.51701 -0.17858 -0.51962 -0.18621 -0.52049 -0.19431 C -0.52257 -0.21258 -0.52257 -0.23178 -0.52431 -0.25029 C -0.52292 -0.31876 -0.52778 -0.35438 -0.50365 -0.40851 C -0.50208 -0.42748 -0.49375 -0.43997 -0.4849 -0.45455 C -0.48003 -0.46264 -0.47882 -0.47236 -0.47188 -0.47814 C -0.46823 -0.48577 -0.4474 -0.4904 -0.43924 -0.49202 C -0.43073 -0.49618 -0.42274 -0.49965 -0.41389 -0.50197 C -0.41076 -0.50081 -0.40747 -0.50012 -0.40451 -0.49827 C -0.40069 -0.49595 -0.39861 -0.48508 -0.39618 -0.48069 C -0.39514 -0.47606 -0.39236 -0.46704 -0.39236 -0.46704 C -0.39132 -0.45802 -0.38958 -0.44969 -0.38594 -0.44205 C -0.38316 -0.42563 -0.38108 -0.40435 -0.38872 -0.38978 C -0.38906 -0.38862 -0.38924 -0.38723 -0.38958 -0.38608 C -0.3901 -0.38469 -0.39149 -0.38237 -0.39149 -0.38237 " pathEditMode="relative" ptsTypes="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111 C 0.0026 -0.01388 0.00451 -0.00718 0.01146 -0.00116 C 0.02066 0.00693 0.0342 0.01202 0.04427 0.01758 C 0.06024 0.02637 0.07795 0.034 0.09444 0.04001 C 0.10625 0.04418 0.12656 0.04325 0.13576 0.04371 C 0.1868 0.05204 0.23958 0.05366 0.2901 0.04001 C 0.33611 0.02752 0.37968 0.00647 0.42552 -0.00741 C 0.42639 -0.00787 0.4434 -0.01805 0.44791 -0.02221 C 0.46336 -0.03748 0.47326 -0.06292 0.48246 -0.08467 C 0.4875 -0.0967 0.4901 -0.09832 0.49375 -0.11081 C 0.49618 -0.11937 0.49739 -0.13232 0.4993 -0.14065 C 0.50121 -0.14944 0.5059 -0.16679 0.5059 -0.16656 C 0.50955 -0.19802 0.50868 -0.18552 0.50868 -0.23641 C 0.50868 -0.30373 0.50955 -0.3611 0.48715 -0.42078 C 0.47812 -0.47352 0.45798 -0.53366 0.42725 -0.57021 C 0.4151 -0.58502 0.40677 -0.59473 0.39357 -0.6063 C 0.38524 -0.61393 0.37586 -0.62041 0.36753 -0.62874 C 0.35277 -0.64354 0.36614 -0.63151 0.35538 -0.64377 C 0.34375 -0.65672 0.33038 -0.66552 0.31614 -0.67107 C 0.25607 -0.66898 0.26198 -0.67037 0.2283 -0.66366 C 0.22465 -0.66089 0.22187 -0.65904 0.21788 -0.65742 C 0.21093 -0.65117 0.21475 -0.65279 0.20781 -0.65117 C 0.20104 -0.64493 0.21024 -0.65256 0.19652 -0.64747 C 0.19479 -0.64678 0.19357 -0.64446 0.19184 -0.64377 C 0.18941 -0.64285 0.1868 -0.64285 0.18437 -0.64238 C 0.17326 -0.63452 0.15885 -0.61971 0.15173 -0.6063 C 0.14809 -0.59959 0.14184 -0.58733 0.1368 -0.5827 C 0.12725 -0.56119 0.11024 -0.54708 0.09826 -0.52788 C 0.09444 -0.52163 0.09271 -0.51631 0.0901 -0.50914 C 0.08836 -0.50405 0.08437 -0.49434 0.08437 -0.49411 C 0.08281 -0.47838 0.08038 -0.46172 0.07795 -0.44576 C 0.07673 -0.43813 0.07413 -0.42332 0.07413 -0.42309 C 0.07448 -0.38793 0.07396 -0.35277 0.075 -0.31738 C 0.07569 -0.29633 0.08524 -0.27481 0.0901 -0.25515 C 0.09652 -0.22948 0.10086 -0.21236 0.1125 -0.18784 C 0.11944 -0.17303 0.12847 -0.15985 0.13489 -0.14435 C 0.14236 -0.12631 0.15277 -0.10433 0.16389 -0.08953 C 0.18576 -0.06038 0.19722 -0.03794 0.23107 -0.03216 C 0.24218 -0.03031 0.2533 -0.02892 0.26475 -0.0273 C 0.271 -0.02638 0.28333 -0.02476 0.28333 -0.02453 C 0.325 -0.02568 0.36632 -0.02406 0.40781 -0.0273 C 0.41389 -0.02776 0.4342 -0.04257 0.43941 -0.04719 C 0.47309 -0.0768 0.4875 -0.12145 0.4993 -0.17049 C 0.50156 -0.19177 0.50243 -0.21282 0.50503 -0.2341 C 0.50191 -0.27805 0.50069 -0.32223 0.49566 -0.36595 C 0.49288 -0.39001 0.4618 -0.45617 0.45833 -0.46311 C 0.45243 -0.47468 0.4467 -0.4867 0.44045 -0.49804 C 0.42031 -0.53412 0.39965 -0.56859 0.37604 -0.60005 C 0.36927 -0.60884 0.35208 -0.62827 0.346 -0.63128 C 0.32847 -0.64053 0.31302 -0.64655 0.29375 -0.64863 C 0.25555 -0.66575 0.20902 -0.66343 0.17031 -0.66482 C 0.1335 -0.6632 0.09652 -0.6639 0.06007 -0.65996 C 0.04027 -0.65788 0.01996 -0.63706 0.00503 -0.62249 C -0.01806 -0.59982 -0.04202 -0.57738 -0.0632 -0.55147 C -0.08108 -0.52973 -0.10382 -0.49318 -0.11372 -0.46427 C -0.11736 -0.45363 -0.12118 -0.44298 -0.12396 -0.43188 C -0.12657 -0.42078 -0.13056 -0.39834 -0.13056 -0.39811 C -0.13299 -0.35647 -0.13629 -0.31298 -0.125 -0.2725 C -0.1191 -0.25145 -0.11111 -0.23549 -0.10243 -0.21652 C -0.08473 -0.17766 -0.06962 -0.13533 -0.04549 -0.10202 C -0.02674 -0.07611 0.00816 -0.04349 0.03385 -0.02846 C 0.04149 -0.01435 0.04757 -0.01365 0.0592 -0.00486 C 0.06354 -0.00162 0.06701 0.00323 0.07135 0.00624 C 0.10833 0.03261 0.16146 0.03145 0.20225 0.03377 C 0.3026 0.03307 0.41371 0.08697 0.48819 -0.01226 C 0.49583 -0.03378 0.49982 -0.04858 0.50503 -0.07079 C 0.50468 -0.11173 0.50989 -0.16586 0.4993 -0.20912 C 0.49375 -0.23179 0.48698 -0.254 0.48073 -0.27643 C 0.47777 -0.28731 0.47639 -0.29957 0.47135 -0.30882 C 0.45069 -0.34722 0.43524 -0.39071 0.4125 -0.42702 C 0.36441 -0.50359 0.38611 -0.47213 0.33559 -0.54037 C 0.3026 -0.58525 0.26805 -0.6285 0.22743 -0.66112 C 0.21493 -0.6713 0.19965 -0.67431 0.18628 -0.68217 C 0.15711 -0.69929 0.12586 -0.71039 0.09357 -0.7134 C 0.05798 -0.72288 0.021 -0.71895 -0.01459 -0.70831 C -0.04636 -0.6898 -0.08021 -0.66898 -0.10434 -0.63498 C -0.13455 -0.59242 -0.14792 -0.52279 -0.15573 -0.46681 C -0.15452 -0.42864 -0.15434 -0.39047 -0.15209 -0.35231 C -0.15157 -0.34236 -0.14566 -0.32316 -0.14358 -0.31252 C -0.1382 -0.28476 -0.13212 -0.25677 -0.12396 -0.23017 C -0.12066 -0.20634 -0.1092 -0.18067 -0.09879 -0.16054 C -0.09479 -0.15268 -0.08924 -0.1462 -0.08559 -0.1381 C -0.07917 -0.12399 -0.07066 -0.11381 -0.06233 -0.10202 C -0.0474 -0.08074 -0.03195 -0.05945 -0.01285 -0.04465 C -0.00747 -0.04049 -0.00087 -0.03887 0.00399 -0.03355 C 0.01267 -0.02406 0.02552 -0.01504 0.03576 -0.00856 C 0.04236 -0.0044 0.04722 -0.0044 0.05451 -0.00232 C 0.06927 0.00185 0.08229 0.0074 0.09739 0.00879 C 0.1125 0.01503 0.12743 0.0148 0.14236 0.02012 C 0.18698 0.01919 0.23211 0.02613 0.27586 0.01642 C 0.29097 0.01318 0.31267 -0.00394 0.32465 -0.01597 C 0.32968 -0.02106 0.33385 -0.02753 0.33958 -0.031 C 0.37066 -0.04997 0.38889 -0.08259 0.4125 -0.11312 C 0.41336 -0.11567 0.41389 -0.11844 0.4151 -0.12075 C 0.41788 -0.12584 0.42135 -0.13001 0.42361 -0.13556 C 0.42465 -0.1381 0.42708 -0.14504 0.4283 -0.14689 C 0.42934 -0.14851 0.43107 -0.14921 0.43177 -0.15059 C 0.4335 -0.15291 0.43524 -0.15545 0.4368 -0.158 C 0.44236 -0.17697 0.44739 -0.19663 0.45364 -0.21536 C 0.45677 -0.23942 0.46215 -0.26255 0.46666 -0.28638 C 0.46944 -0.31807 0.47795 -0.34537 0.46475 -0.3796 C 0.46232 -0.39811 0.45711 -0.42193 0.44982 -0.43813 C 0.44896 -0.44021 0.44809 -0.44229 0.44687 -0.44437 C 0.44566 -0.44715 0.4434 -0.44923 0.44236 -0.45201 C 0.43472 -0.46843 0.44514 -0.4527 0.43472 -0.46935 C 0.42899 -0.47884 0.42205 -0.48717 0.41614 -0.49665 C 0.40277 -0.5177 0.38941 -0.53945 0.36857 -0.54523 C 0.36198 -0.54962 0.35573 -0.55309 0.34896 -0.55656 C 0.33906 -0.56975 0.32222 -0.57276 0.30955 -0.58016 C 0.30486 -0.58316 0.30052 -0.58918 0.29566 -0.59126 C 0.28611 -0.60005 0.26927 -0.60283 0.25833 -0.60375 C 0.23941 -0.60676 0.22014 -0.60861 0.20104 -0.61 C 0.18732 -0.61694 0.15399 -0.61185 0.13958 -0.61139 C 0.13055 -0.61023 0.12309 -0.60792 0.11441 -0.60514 C 0.11076 -0.60236 0.10694 -0.59959 0.10312 -0.59751 C 0.10139 -0.59658 0.09739 -0.59519 0.09739 -0.59496 C 0.09357 -0.59172 0.09097 -0.5901 0.08611 -0.58895 C 0.08541 -0.58802 0.08455 -0.5871 0.0835 -0.5864 C 0.08264 -0.58594 0.08142 -0.58594 0.08055 -0.58525 C 0.07604 -0.58155 0.07274 -0.57599 0.06753 -0.57391 C 0.06319 -0.56813 0.05764 -0.56674 0.05243 -0.56281 C 0.04774 -0.55888 0.04496 -0.55633 0.03941 -0.55402 C 0.03264 -0.54777 0.04149 -0.55518 0.03298 -0.55032 C 0.02847 -0.54777 0.02604 -0.54407 0.02083 -0.54292 C 0.01753 -0.53945 0.01493 -0.53829 0.01146 -0.53528 C 0.00729 -0.52788 0.00139 -0.52302 -0.00348 -0.51654 C -0.00764 -0.51099 -0.00955 -0.5022 -0.01372 -0.49665 C -0.01702 -0.49226 -0.02032 -0.48694 -0.02309 -0.48185 C -0.02622 -0.47606 -0.02726 -0.46912 -0.03056 -0.46311 C -0.03247 -0.45455 -0.0342 -0.44599 -0.03716 -0.43813 C -0.03854 -0.4298 -0.04011 -0.4217 -0.04167 -0.41338 C -0.0408 -0.37636 -0.03993 -0.33958 -0.03889 -0.30257 C -0.0375 -0.25191 -0.0224 -0.19131 0.00121 -0.15059 C 0.00816 -0.1388 0.01423 -0.12561 0.02343 -0.11682 C 0.02864 -0.11196 0.03541 -0.10965 0.04027 -0.10456 C 0.05277 -0.09184 0.06527 -0.07912 0.07882 -0.06848 C 0.0901 -0.05945 0.10347 -0.05437 0.11441 -0.04465 C 0.11718 -0.03679 0.11996 -0.03493 0.12639 -0.03355 C 0.14809 -0.02129 0.17014 -0.01365 0.19375 -0.00995 C 0.21354 -0.00232 0.23576 -0.00186 0.25642 0.00023 C 0.26771 0.003 0.27934 0.00532 0.29097 0.00763 C 0.32777 0.00717 0.36441 0.0074 0.40104 0.00624 C 0.40225 0.00624 0.40277 0.00439 0.40399 0.00393 C 0.40573 0.00323 0.40781 0.003 0.40972 0.00254 C 0.41562 -0.00047 0.42586 -0.00856 0.42934 -0.01481 C 0.43003 -0.01643 0.43073 -0.01851 0.43177 -0.0199 C 0.43698 -0.02499 0.44166 -0.0273 0.44687 -0.031 C 0.45503 -0.03655 0.46146 -0.04326 0.46944 -0.04835 C 0.47343 -0.0509 0.47448 -0.05575 0.47882 -0.0583 C 0.48003 -0.05784 0.48142 -0.05807 0.48246 -0.05714 C 0.48333 -0.05622 0.4835 -0.0546 0.48437 -0.05344 C 0.4875 -0.04951 0.48993 -0.04974 0.48715 -0.04974 L 0.47604 -0.05228 " pathEditMode="relative" rAng="0" ptsTypes="fffffffffffffffffffffffffffffffffffffffffffffffffffffffffffffffffffffffffffffffffffffffffffffffffffffffffffffffffffffffffffffffffffffffffffffffffffffff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306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23 C 0.00121 -0.01457 0.00503 -0.02915 0.00833 -0.04303 C 0.01041 -0.06731 0.01302 -0.08836 0.02413 -0.10779 C 0.03159 -0.13578 0.05173 -0.14504 0.07187 -0.15036 C 0.08559 -0.16007 0.10156 -0.15452 0.11666 -0.15637 C 0.1434 -0.15545 0.17083 -0.16054 0.19704 -0.15267 C 0.21475 -0.14735 0.23055 -0.13139 0.24566 -0.11913 C 0.26666 -0.10178 0.29027 -0.08166 0.30555 -0.05459 C 0.30677 -0.05205 0.30729 -0.04927 0.30816 -0.04719 C 0.30937 -0.04464 0.31076 -0.04279 0.31215 -0.04094 C 0.31545 -0.02614 0.32118 -0.01272 0.32586 0.00162 C 0.3276 0.01249 0.32899 0.0236 0.33177 0.03377 C 0.33333 0.04719 0.33402 0.06061 0.33541 0.07379 C 0.33628 0.08235 0.33802 0.09877 0.33802 0.09877 C 0.33784 0.12075 0.33836 0.14296 0.33715 0.1647 C 0.33663 0.18066 0.3151 0.21004 0.30729 0.22554 C 0.28698 0.26718 0.2717 0.32038 0.2401 0.35022 C 0.23298 0.35693 0.22118 0.36618 0.21302 0.37011 C 0.20434 0.37497 0.19444 0.37497 0.18593 0.38006 C 0.17309 0.38816 0.17934 0.38515 0.16718 0.38885 C 0.16041 0.39602 0.14253 0.39926 0.1335 0.39995 C 0.11788 0.39695 0.10208 0.39602 0.0868 0.39116 C 0.071 0.38677 0.05677 0.36803 0.04392 0.35508 C 0.03715 0.34837 0.02986 0.34259 0.02326 0.33518 C 0.01979 0.33148 0.01736 0.32663 0.01388 0.32292 C 0.00416 0.31251 -0.01962 0.2954 -0.02622 0.28059 C -0.03316 0.26509 -0.03855 0.25006 -0.04393 0.2334 C -0.04636 0.1883 -0.04219 0.24404 -0.05052 0.19107 C -0.05625 0.15406 -0.04584 0.19015 -0.05521 0.15337 C -0.06789 0.1034 -0.08629 0.05691 -0.09549 0.00532 C -0.09445 -0.02105 -0.09532 -0.04719 -0.09254 -0.0731 C -0.09184 -0.08004 -0.08716 -0.08536 -0.08507 -0.09183 C -0.07813 -0.11265 -0.07466 -0.12815 -0.06268 -0.14643 C -0.03473 -0.18899 0.00104 -0.22531 0.03732 -0.25353 C 0.0493 -0.26324 0.0592 -0.27411 0.07274 -0.27967 C 0.08593 -0.29146 0.10156 -0.30326 0.1177 -0.30581 C 0.17604 -0.32894 0.3059 -0.30951 0.31579 -0.30951 C 0.35451 -0.30118 0.38524 -0.2762 0.41666 -0.24612 C 0.45052 -0.21374 0.47795 -0.17627 0.49704 -0.12653 C 0.50642 -0.10247 0.5118 -0.0761 0.52135 -0.05182 C 0.52847 -0.03377 0.52934 -0.03354 0.53454 -0.01457 C 0.53628 -0.00833 0.53784 -0.00208 0.53923 0.00416 C 0.54149 0.01388 0.54566 0.03377 0.54566 0.03377 C 0.54809 0.07055 0.54878 0.09369 0.54479 0.13255 C 0.54149 0.16516 0.52986 0.19639 0.51961 0.22554 C 0.50104 0.27897 0.48003 0.32339 0.45312 0.36873 C 0.44791 0.37705 0.44444 0.387 0.43923 0.39487 C 0.40468 0.44506 0.41753 0.42054 0.39236 0.45246 C 0.36007 0.49295 0.32934 0.53875 0.28871 0.56442 C 0.25468 0.58594 0.22152 0.58756 0.18489 0.5945 C 0.16059 0.59241 0.13628 0.59288 0.11215 0.58825 C 0.10503 0.58686 0.09913 0.58038 0.09218 0.57691 C 0.05486 0.55818 0.02204 0.53389 4.16667E-6 0.48739 C -0.00382 0.46634 -0.00747 0.44576 -0.01216 0.42517 C -0.01441 0.37613 -0.02448 0.32778 -0.03091 0.27944 C -0.03282 0.24543 -0.0382 0.21235 -0.04115 0.17835 C -0.04028 0.14967 -0.0408 0.12098 -0.03837 0.09253 C -0.03802 0.08744 -0.03438 0.08443 -0.03282 0.07981 C -0.02605 0.06176 -0.01806 0.04534 -0.01042 0.02753 C 0.00694 -0.01249 0.02725 -0.04673 0.05312 -0.07819 C 0.05885 -0.08489 0.06423 -0.09253 0.071 -0.09785 C 0.07673 -0.10733 0.08368 -0.10988 0.09132 -0.11543 C 0.11041 -0.12908 0.12968 -0.14272 0.15138 -0.14643 C 0.16597 -0.15313 0.17986 -0.16054 0.19531 -0.16285 C 0.20173 -0.16539 0.20833 -0.16493 0.21493 -0.16632 C 0.22343 -0.16817 0.23159 -0.17141 0.2401 -0.1728 C 0.25972 -0.17233 0.27916 -0.17233 0.29895 -0.17141 C 0.31632 -0.17048 0.33507 -0.16331 0.35225 -0.15915 C 0.3592 -0.15452 0.36788 -0.15221 0.37569 -0.1492 C 0.38073 -0.14458 0.38645 -0.13902 0.39236 -0.13648 C 0.39757 -0.13185 0.40295 -0.12746 0.40729 -0.12167 C 0.40763 -0.12029 0.40763 -0.11867 0.40816 -0.11774 C 0.41059 -0.11473 0.41406 -0.11381 0.41579 -0.11034 C 0.42222 -0.09854 0.42673 -0.08721 0.43177 -0.07448 C 0.43263 -0.06801 0.43402 -0.06176 0.43541 -0.05552 C 0.43888 -0.0148 0.44236 0.10178 0.425 0.15591 C 0.41579 0.21744 0.38993 0.26718 0.35972 0.31413 C 0.34635 0.33472 0.33281 0.35253 0.31579 0.36757 C 0.29791 0.38376 0.28559 0.38492 0.26632 0.39255 C 0.25086 0.3988 0.23576 0.40597 0.21961 0.40736 C 0.17812 0.41777 0.13819 0.42147 0.10451 0.38885 C 0.09513 0.37081 0.08472 0.36063 0.07656 0.34027 C 0.05885 0.29679 0.03958 0.25283 0.01493 0.21559 C -0.00799 0.18089 0.01041 0.21166 -0.00851 0.1721 C -0.0132 0.16262 -0.02344 0.14365 -0.02344 0.14365 C -0.02952 0.11936 -0.03542 0.0953 -0.04219 0.07148 C -0.04705 0.05436 -0.04862 0.03539 -0.05243 0.01781 C -0.05174 -0.00116 -0.05313 -0.02082 -0.05052 -0.03932 C -0.04827 -0.05575 -0.03004 -0.08836 -0.02344 -0.10294 C -0.01372 -0.12422 -0.00625 -0.14828 0.00364 -0.1691 C 0.0118 -0.18598 0.02448 -0.20055 0.03177 -0.2186 C 0.03767 -0.2334 0.04531 -0.25052 0.05416 -0.26255 C 0.05694 -0.27458 0.06805 -0.28267 0.07569 -0.28846 C 0.09861 -0.30557 0.12135 -0.31506 0.14757 -0.3183 C 0.22204 -0.31737 0.22239 -0.31899 0.26805 -0.31205 C 0.26823 -0.31205 0.28333 -0.30557 0.28402 -0.30465 C 0.28576 -0.3021 0.28437 -0.29748 0.28593 -0.2947 C 0.28698 -0.29262 0.28906 -0.29216 0.29045 -0.291 C 0.29444 -0.28799 0.29704 -0.28406 0.30086 -0.28105 C 0.31823 -0.26718 0.33402 -0.25283 0.34843 -0.23363 C 0.35017 -0.23109 0.35277 -0.22924 0.35399 -0.22623 C 0.3592 -0.2149 0.36493 -0.20009 0.371 -0.19038 C 0.37395 -0.18506 0.37743 -0.18089 0.38003 -0.17511 C 0.38385 -0.16678 0.38507 -0.16239 0.39062 -0.15545 C 0.39166 -0.15036 0.39375 -0.1455 0.39513 -0.14041 C 0.39774 -0.11728 0.39375 -0.1492 0.39895 -0.12538 C 0.40295 -0.10664 0.40503 -0.08813 0.41024 -0.0694 C 0.4151 -0.01758 0.41198 -0.05621 0.41198 0.04626 " pathEditMode="relative" ptsTypes="ffffffffffffffffffffffffffffff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6838E-6 C -0.00035 -0.01573 0.00087 -0.06315 -0.00938 -0.08097 C -0.02552 -0.10895 -0.00504 -0.07148 -0.01875 -0.1034 C -0.02569 -0.11936 -0.03247 -0.11867 -0.04115 -0.13718 C -0.04462 -0.14458 -0.04549 -0.14735 -0.04965 -0.15337 C -0.07118 -0.1846 -0.09722 -0.20148 -0.12726 -0.21305 C -0.14097 -0.21837 -0.15399 -0.22462 -0.16823 -0.2267 C -0.23733 -0.25399 -0.27379 -0.22253 -0.33194 -0.2068 C -0.3434 -0.1957 -0.35625 -0.18853 -0.36736 -0.17696 C -0.38455 -0.15915 -0.40833 -0.11428 -0.41788 -0.0886 C -0.42379 -0.07264 -0.42899 -0.05575 -0.43281 -0.03863 C -0.43524 -0.02799 -0.43941 -0.00625 -0.43941 -0.00602 C -0.44115 0.02151 -0.44479 0.04927 -0.44688 0.07703 C -0.44531 0.16516 -0.44566 0.25329 -0.44219 0.3412 C -0.44201 0.34536 -0.43108 0.37034 -0.42899 0.37474 C -0.42552 0.38191 -0.41788 0.39579 -0.41788 0.39602 C -0.41337 0.41614 -0.41754 0.4018 -0.40764 0.42331 C -0.40087 0.43812 -0.39549 0.45061 -0.38611 0.4631 C -0.34983 0.51145 -0.28715 0.52093 -0.23837 0.52417 C -0.1691 0.52348 -0.13958 0.53319 -0.08229 0.51052 C -0.06493 0.50358 -0.04722 0.49919 -0.03004 0.49179 C -0.01754 0.48646 0.00746 0.47559 0.00746 0.47582 C 0.01667 0.4668 0.02639 0.46102 0.03264 0.4483 C 0.03628 0.44066 0.03958 0.43257 0.04288 0.42447 C 0.04427 0.42123 0.0467 0.41452 0.0467 0.41476 C 0.04844 0.39787 0.04983 0.38098 0.05312 0.36479 C 0.05764 0.29354 0.05816 0.29331 0.05226 0.16678 C 0.05208 0.16447 0.03819 0.13069 0.03733 0.12815 C 0.02795 0.09831 0.01858 0.0724 0.00174 0.04857 C -0.01997 0.01781 -0.03958 -0.02221 -0.06649 -0.04627 C -0.10781 -0.08328 -0.15573 -0.11682 -0.2066 -0.12214 C -0.24306 -0.13255 -0.23229 -0.13139 -0.29444 -0.12468 C -0.29774 -0.12422 -0.3 -0.12029 -0.30295 -0.11844 C -0.31997 -0.10757 -0.33403 -0.09438 -0.34861 -0.07865 C -0.36337 -0.06292 -0.38368 -0.04465 -0.39444 -0.02383 C -0.41337 0.01272 -0.42396 0.05644 -0.4309 0.09947 C -0.43247 0.15012 -0.44462 0.21166 -0.42813 0.25769 C -0.42292 0.27226 -0.41354 0.28313 -0.4066 0.29632 C -0.38559 0.33587 -0.35521 0.37127 -0.32066 0.38838 C -0.30069 0.39833 -0.27969 0.40018 -0.25903 0.40597 C -0.21875 0.4055 -0.17865 0.40643 -0.13837 0.40458 C -0.09184 0.40226 -0.04132 0.37404 -0.00191 0.34235 C 0.02639 0.31945 0.04844 0.2836 0.05694 0.24034 C 0.06007 0.22392 0.06441 0.19037 0.06441 0.19061 C 0.06354 0.15544 0.06545 0.12028 0.06163 0.08582 C 0.06007 0.07101 0.05295 0.05829 0.04844 0.04464 C 0.0375 0.01226 0.03646 0.0074 0.0224 -0.02013 C -0.01302 -0.08952 -0.04497 -0.12885 -0.09549 -0.17326 C -0.13889 -0.21143 -0.17448 -0.23734 -0.22535 -0.24659 C -0.24722 -0.24543 -0.2691 -0.24497 -0.2908 -0.24289 C -0.33264 -0.23896 -0.38004 -0.17766 -0.40295 -0.13463 C -0.41858 -0.10525 -0.43073 -0.07911 -0.44306 -0.04627 C -0.44653 -0.03678 -0.44983 -0.02707 -0.4533 -0.01758 C -0.45556 -0.01134 -0.4599 0.00115 -0.4599 0.00139 C -0.46545 0.03585 -0.47031 0.07055 -0.47396 0.10571 C -0.47309 0.12514 -0.47309 0.1448 -0.47118 0.16423 C -0.46719 0.20541 -0.4401 0.24982 -0.42153 0.28013 C -0.3783 0.35045 -0.3342 0.3833 -0.26545 0.38977 C -0.20799 0.38908 -0.17205 0.38653 -0.12153 0.38214 C -0.05781 0.36456 -0.00469 0.31644 0.04201 0.25769 C 0.05799 0.21628 0.05312 0.23456 0.05972 0.20402 C 0.06389 0.15174 0.06233 0.11681 0.05781 0.05713 C 0.05556 0.02822 0.04948 0.02475 0.0401 -0.00139 C 0.00851 -0.08929 -0.0184 -0.1233 -0.07396 -0.18321 C -0.11354 -0.226 -0.14913 -0.25862 -0.20104 -0.26417 C -0.27726 -0.2873 -0.33125 -0.22022 -0.3842 -0.15938 C -0.41615 -0.1226 -0.39653 -0.14967 -0.43004 -0.09091 C -0.43403 -0.08397 -0.43924 -0.07773 -0.44219 -0.06986 C -0.45174 -0.04349 -0.45851 -0.01805 -0.46736 0.00856 C -0.47153 0.03446 -0.47795 0.05875 -0.48229 0.08466 C -0.48316 0.10502 -0.4849 0.12514 -0.48611 0.1455 C -0.48576 0.16169 -0.48733 0.17811 -0.48507 0.19408 C -0.48264 0.21096 -0.47361 0.22368 -0.46736 0.23779 C -0.45486 0.26555 -0.43802 0.29192 -0.41684 0.30881 C -0.37587 0.34166 -0.32569 0.3442 -0.27951 0.35114 C -0.2349 0.3479 -0.19028 0.34605 -0.14583 0.3412 C -0.12465 0.33888 -0.10642 0.30997 -0.09167 0.29262 C -0.07118 0.26879 -0.04479 0.24682 -0.0309 0.2142 C -0.02344 0.19662 -0.02031 0.17742 -0.01684 0.15799 C -0.01337 0.11866 -0.00764 0.0724 -0.02066 0.03608 C -0.02222 0.03169 -0.02535 0.02868 -0.02726 0.02475 C -0.03403 0.01064 -0.03837 -0.00671 -0.04583 -0.02013 C -0.07101 -0.06547 -0.10417 -0.10479 -0.14306 -0.12839 C -0.15903 -0.1381 -0.17379 -0.15198 -0.1908 -0.15707 C -0.22986 -0.16864 -0.26858 -0.18066 -0.30851 -0.18552 C -0.33438 -0.18483 -0.36024 -0.18575 -0.38611 -0.18321 C -0.39566 -0.18228 -0.40955 -0.1684 -0.41684 -0.16077 C -0.44514 -0.13139 -0.46424 -0.09623 -0.47865 -0.05228 C -0.49167 -0.01226 -0.50087 0.01642 -0.50382 0.05968 C -0.50417 0.06546 -0.50399 0.07124 -0.50469 0.07703 C -0.50642 0.09114 -0.51129 0.11936 -0.51129 0.11959 C -0.51302 0.15637 -0.51424 0.17673 -0.51129 0.22276 C -0.50972 0.24728 -0.4974 0.27226 -0.48976 0.29377 C -0.47691 0.3294 -0.46545 0.36803 -0.44219 0.39463 C -0.42865 0.4099 -0.42031 0.41476 -0.40573 0.42586 C -0.38663 0.44043 -0.38455 0.44714 -0.36181 0.45431 C -0.35642 0.45593 -0.35122 0.45824 -0.34583 0.4594 C -0.33281 0.46241 -0.3066 0.4668 -0.3066 0.46703 C -0.26979 0.46611 -0.23316 0.46634 -0.19635 0.46449 C -0.18785 0.46403 -0.15573 0.44552 -0.15052 0.44205 C -0.13212 0.42979 -0.10521 0.41522 -0.09167 0.39347 C -0.0651 0.35045 -0.03767 0.30326 -0.0309 0.24635 C -0.03212 0.21212 -0.02535 0.17858 -0.04028 0.15174 C -0.04392 0.13717 -0.05 0.12769 -0.05712 0.11566 C -0.06163 0.0997 -0.06892 0.08721 -0.0776 0.07471 C -0.08663 0.06176 -0.09497 0.04904 -0.1066 0.03978 C -0.1309 0.02058 -0.16094 0.01226 -0.18889 0.00856 C -0.21042 -0.00208 -0.24219 0.0074 -0.2599 0.00856 C -0.27691 0.01781 -0.29427 0.02544 -0.31215 0.03099 C -0.33212 0.04672 -0.31111 0.03146 -0.3309 0.04233 C -0.34167 0.04811 -0.35365 0.0613 -0.36181 0.07217 C -0.37309 0.08721 -0.38177 0.10895 -0.39444 0.1219 C -0.39826 0.13046 -0.40365 0.13717 -0.40764 0.1455 C -0.4158 0.16238 -0.42118 0.18182 -0.43004 0.19801 C -0.43229 0.20749 -0.42899 0.19546 -0.43368 0.20541 C -0.43455 0.20726 -0.43472 0.20981 -0.43559 0.21166 C -0.43663 0.2142 -0.43941 0.21906 -0.43941 0.21929 C -0.4408 0.22507 -0.44306 0.23178 -0.44688 0.23525 C -0.44844 0.24705 -0.45451 0.25723 -0.45712 0.26879 C -0.45938 0.27874 -0.46163 0.28892 -0.46372 0.29886 C -0.46458 0.30742 -0.46667 0.31066 -0.46823 0.31876 C -0.46962 0.32547 -0.47014 0.33264 -0.47292 0.33865 C -0.47465 0.35947 -0.47483 0.36132 -0.47483 0.38838 " pathEditMode="relative" rAng="0" ptsTypes="fffffffffffffffffffffffffffffffffffffffffffffff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12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Интерактивные игры </vt:lpstr>
      <vt:lpstr>Что лишнее</vt:lpstr>
      <vt:lpstr>Собери сказку «Красная шапочка»</vt:lpstr>
      <vt:lpstr>Что изменилось?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</dc:title>
  <dc:creator>Пользователь Windows</dc:creator>
  <cp:lastModifiedBy>Пользователь Windows</cp:lastModifiedBy>
  <cp:revision>13</cp:revision>
  <dcterms:created xsi:type="dcterms:W3CDTF">2018-12-10T11:11:50Z</dcterms:created>
  <dcterms:modified xsi:type="dcterms:W3CDTF">2018-12-11T11:43:20Z</dcterms:modified>
</cp:coreProperties>
</file>