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57" r:id="rId13"/>
    <p:sldId id="269" r:id="rId14"/>
    <p:sldId id="272" r:id="rId15"/>
    <p:sldId id="274" r:id="rId16"/>
    <p:sldId id="280" r:id="rId17"/>
    <p:sldId id="275" r:id="rId18"/>
    <p:sldId id="276" r:id="rId19"/>
    <p:sldId id="277" r:id="rId20"/>
    <p:sldId id="278" r:id="rId21"/>
    <p:sldId id="286" r:id="rId22"/>
    <p:sldId id="283" r:id="rId23"/>
    <p:sldId id="284" r:id="rId24"/>
    <p:sldId id="285" r:id="rId25"/>
    <p:sldId id="270" r:id="rId26"/>
    <p:sldId id="271" r:id="rId27"/>
    <p:sldId id="281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5160-7A9E-4B91-BF2A-CE59963D908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186E-2BDF-4A60-8E1E-4966A8B16C7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49080"/>
            <a:ext cx="7772400" cy="2118108"/>
          </a:xfrm>
        </p:spPr>
        <p:txBody>
          <a:bodyPr>
            <a:normAutofit/>
          </a:bodyPr>
          <a:lstStyle/>
          <a:p>
            <a:r>
              <a:rPr lang="ru-RU" sz="4500" dirty="0"/>
              <a:t>Интернет: лучший друг или коварный враг?</a:t>
            </a:r>
          </a:p>
        </p:txBody>
      </p:sp>
    </p:spTree>
    <p:extLst>
      <p:ext uri="{BB962C8B-B14F-4D97-AF65-F5344CB8AC3E}">
        <p14:creationId xmlns:p14="http://schemas.microsoft.com/office/powerpoint/2010/main" val="34841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746732" y="2765279"/>
            <a:ext cx="3526118" cy="3430579"/>
            <a:chOff x="2198010" y="3017508"/>
            <a:chExt cx="3526118" cy="3430579"/>
          </a:xfrm>
        </p:grpSpPr>
        <p:pic>
          <p:nvPicPr>
            <p:cNvPr id="9218" name="Picture 2" descr="http://www.satconafrica.tv/welcome/o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010" y="3109148"/>
              <a:ext cx="3526118" cy="333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8848605">
              <a:off x="2498009" y="4018904"/>
              <a:ext cx="29261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интернет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№9.</a:t>
            </a:r>
          </a:p>
          <a:p>
            <a:pPr marL="0" indent="0">
              <a:buNone/>
            </a:pPr>
            <a:r>
              <a:rPr lang="ru-RU" dirty="0"/>
              <a:t>Сетевая паутина</a:t>
            </a:r>
            <a:br>
              <a:rPr lang="ru-RU" dirty="0"/>
            </a:br>
            <a:r>
              <a:rPr lang="ru-RU" dirty="0"/>
              <a:t>оплела весь белый свет,</a:t>
            </a:r>
            <a:br>
              <a:rPr lang="ru-RU" dirty="0"/>
            </a:br>
            <a:r>
              <a:rPr lang="ru-RU" dirty="0"/>
              <a:t>не пройти детишкам мимо.</a:t>
            </a:r>
            <a:br>
              <a:rPr lang="ru-RU" dirty="0"/>
            </a:br>
            <a:r>
              <a:rPr lang="ru-RU" dirty="0"/>
              <a:t>Что же это?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62" y="310914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653136"/>
            <a:ext cx="6858000" cy="1820486"/>
          </a:xfrm>
        </p:spPr>
        <p:txBody>
          <a:bodyPr/>
          <a:lstStyle/>
          <a:p>
            <a:r>
              <a:rPr lang="ru-RU" dirty="0" smtClean="0"/>
              <a:t>Зачем нам нужен Интернет?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38749" y="2636911"/>
            <a:ext cx="4189326" cy="1212199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9"/>
            <a:ext cx="4375398" cy="1944216"/>
          </a:xfrm>
        </p:spPr>
        <p:txBody>
          <a:bodyPr/>
          <a:lstStyle/>
          <a:p>
            <a:r>
              <a:rPr lang="ru-RU" dirty="0" smtClean="0"/>
              <a:t>Поиск информации</a:t>
            </a:r>
          </a:p>
          <a:p>
            <a:r>
              <a:rPr lang="ru-RU" dirty="0" smtClean="0"/>
              <a:t>Общение</a:t>
            </a:r>
          </a:p>
          <a:p>
            <a:r>
              <a:rPr lang="ru-RU" dirty="0" smtClean="0"/>
              <a:t>Развлечение, досуг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Интернета?</a:t>
            </a:r>
            <a:endParaRPr lang="ru-RU" dirty="0"/>
          </a:p>
        </p:txBody>
      </p:sp>
      <p:pic>
        <p:nvPicPr>
          <p:cNvPr id="1026" name="Picture 2" descr="https://www.usd475.org/school/sz/Computer/SiteAssets/SitePages/Home/10354188-computer-with-cartoon-kids-and-d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837111" cy="26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alty-site.com/sites/default/files/poisk-informacii-v-internet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88" y="1340768"/>
            <a:ext cx="2879031" cy="19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tvet.imgsmail.ru/download/25742175_13bdd4903a090256de87277bbadcbd5f_8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5528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al-parts.ru/images/vkontak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499075" cy="11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19" y="2204864"/>
            <a:ext cx="8102724" cy="1325563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000" dirty="0" smtClean="0"/>
              <a:t>Привет</a:t>
            </a:r>
            <a:r>
              <a:rPr lang="ru-RU" sz="3000" dirty="0" smtClean="0"/>
              <a:t>! Я хочу с тобой дружить. Расскажи о себе: где ты живёшь, кто твои родители?  </a:t>
            </a:r>
            <a:endParaRPr lang="ru-RU" sz="3000" dirty="0"/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1115616" y="4869160"/>
            <a:ext cx="2880320" cy="8640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ОТВЕТИТЬ</a:t>
            </a:r>
            <a:endParaRPr lang="ru-RU" dirty="0"/>
          </a:p>
        </p:txBody>
      </p:sp>
      <p:sp>
        <p:nvSpPr>
          <p:cNvPr id="6" name="Багетная рамка 5">
            <a:hlinkClick r:id="rId4" action="ppaction://hlinksldjump"/>
          </p:cNvPr>
          <p:cNvSpPr/>
          <p:nvPr/>
        </p:nvSpPr>
        <p:spPr>
          <a:xfrm>
            <a:off x="5580112" y="4869160"/>
            <a:ext cx="2880320" cy="8640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 ОТВЕЧАТЬ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Старый друг лучше </a:t>
            </a:r>
            <a:br>
              <a:rPr lang="ru-RU" dirty="0" smtClean="0"/>
            </a:br>
            <a:r>
              <a:rPr lang="ru-RU" dirty="0" smtClean="0"/>
              <a:t>новых двух</a:t>
            </a:r>
            <a:endParaRPr lang="ru-RU" dirty="0"/>
          </a:p>
        </p:txBody>
      </p:sp>
      <p:pic>
        <p:nvPicPr>
          <p:cNvPr id="4098" name="Picture 2" descr="http://img0.liveinternet.ru/images/attach/c/0/120/539/120539136_2835299_VES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78203"/>
            <a:ext cx="6325623" cy="51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50100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Друзья в классе, во дворе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6489" y="396267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Друзья в сети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511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Посчитай, кого больше???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лучше?</a:t>
            </a:r>
            <a:endParaRPr lang="ru-RU" dirty="0"/>
          </a:p>
        </p:txBody>
      </p:sp>
      <p:pic>
        <p:nvPicPr>
          <p:cNvPr id="6" name="Picture 2" descr="http://roksolana-tour.com.ua/d/170281/d/generation-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273994" cy="24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hotel.com.au/blog/wp-content/uploads/2011/08/kids-p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786288" cy="25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oombob.ru/img/picture/Jun/19/caf89fabc5a2ec13155ed679039234d8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ndroidcentral.com/sites/androidcentral.com/files/styles/large/public/article_images/2016/02/amazon-prime-household-hero.jpg?itok=xv-OMJf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56384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653136"/>
            <a:ext cx="6858000" cy="1820486"/>
          </a:xfrm>
        </p:spPr>
        <p:txBody>
          <a:bodyPr>
            <a:normAutofit/>
          </a:bodyPr>
          <a:lstStyle/>
          <a:p>
            <a:r>
              <a:rPr lang="ru-RU" dirty="0"/>
              <a:t>Общение должно быть приятным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772816"/>
            <a:ext cx="4189326" cy="16368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Напишите соседу по парте вежливое приветствие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75798" cy="4692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Потрудились?</a:t>
            </a:r>
          </a:p>
          <a:p>
            <a:pPr marL="0" indent="0" algn="ctr">
              <a:buNone/>
            </a:pPr>
            <a:r>
              <a:rPr lang="ru-RU" dirty="0" smtClean="0"/>
              <a:t>Отдохнем:</a:t>
            </a:r>
          </a:p>
          <a:p>
            <a:pPr marL="0" indent="0" algn="ctr">
              <a:buNone/>
            </a:pPr>
            <a:r>
              <a:rPr lang="ru-RU" dirty="0" smtClean="0"/>
              <a:t>Встанем, глубоко вздохнем!</a:t>
            </a:r>
          </a:p>
          <a:p>
            <a:pPr marL="0" indent="0" algn="ctr">
              <a:buNone/>
            </a:pPr>
            <a:r>
              <a:rPr lang="ru-RU" dirty="0" smtClean="0"/>
              <a:t>Руки в стороны, вперед,</a:t>
            </a:r>
          </a:p>
          <a:p>
            <a:pPr marL="0" indent="0" algn="ctr">
              <a:buNone/>
            </a:pPr>
            <a:r>
              <a:rPr lang="ru-RU" dirty="0" smtClean="0"/>
              <a:t>Влево, вправо поворот.</a:t>
            </a:r>
          </a:p>
          <a:p>
            <a:pPr marL="0" indent="0" algn="ctr">
              <a:buNone/>
            </a:pPr>
            <a:r>
              <a:rPr lang="ru-RU" dirty="0" smtClean="0"/>
              <a:t>Три наклона, ровно встать,</a:t>
            </a:r>
          </a:p>
          <a:p>
            <a:pPr marL="0" indent="0" algn="ctr">
              <a:buNone/>
            </a:pPr>
            <a:r>
              <a:rPr lang="ru-RU" dirty="0" smtClean="0"/>
              <a:t>Руки вниз и вверх поднять.</a:t>
            </a:r>
          </a:p>
          <a:p>
            <a:pPr marL="0" indent="0" algn="ctr">
              <a:buNone/>
            </a:pPr>
            <a:r>
              <a:rPr lang="ru-RU" dirty="0" smtClean="0"/>
              <a:t>Руки плавно опустили</a:t>
            </a:r>
          </a:p>
          <a:p>
            <a:pPr marL="0" indent="0" algn="ctr">
              <a:buNone/>
            </a:pPr>
            <a:r>
              <a:rPr lang="ru-RU" dirty="0" smtClean="0"/>
              <a:t>И улыбку подарили!!!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osuperdom.com/wp-content/uploads/2013/01/Opasno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726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Сообщить родителям</a:t>
            </a:r>
          </a:p>
          <a:p>
            <a:r>
              <a:rPr lang="ru-RU" dirty="0" smtClean="0"/>
              <a:t>Установить или обновить противовирусную программу</a:t>
            </a:r>
          </a:p>
          <a:p>
            <a:r>
              <a:rPr lang="ru-RU" dirty="0" smtClean="0"/>
              <a:t>Не использовать подозрительные сайты</a:t>
            </a:r>
          </a:p>
          <a:p>
            <a:r>
              <a:rPr lang="ru-RU" dirty="0" smtClean="0"/>
              <a:t>Не скачивать незнакомые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3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Загадка №1.</a:t>
            </a:r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за чудо-агрегат</a:t>
            </a:r>
            <a:br>
              <a:rPr lang="ru-RU" dirty="0"/>
            </a:br>
            <a:r>
              <a:rPr lang="ru-RU" dirty="0"/>
              <a:t>Может делать все подряд -</a:t>
            </a:r>
            <a:br>
              <a:rPr lang="ru-RU" dirty="0"/>
            </a:br>
            <a:r>
              <a:rPr lang="ru-RU" dirty="0"/>
              <a:t>Петь, играть, читать, считать,</a:t>
            </a:r>
            <a:br>
              <a:rPr lang="ru-RU" dirty="0"/>
            </a:br>
            <a:r>
              <a:rPr lang="ru-RU" dirty="0"/>
              <a:t>Самым лучшим другом стать?</a:t>
            </a:r>
          </a:p>
        </p:txBody>
      </p:sp>
      <p:pic>
        <p:nvPicPr>
          <p:cNvPr id="1026" name="Picture 2" descr="http://www.3ezhika.ru/mamaladushka/wp-content/uploads/%D0%BA%D0%BE%D0%BC%D0%BF%D0%BF%D0%BF-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4875"/>
                    </a14:imgEffect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7409"/>
            <a:ext cx="3240360" cy="378042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9" y="3039526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8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Чтобы скачать программу, отправьте смс на номер…</a:t>
            </a:r>
            <a:endParaRPr lang="ru-RU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971600" y="4005064"/>
            <a:ext cx="2664296" cy="1296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смс</a:t>
            </a:r>
            <a:endParaRPr lang="ru-RU" dirty="0"/>
          </a:p>
        </p:txBody>
      </p:sp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5436096" y="3999094"/>
            <a:ext cx="2664296" cy="1296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 отправлять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t1935.narod.ru/dokumenti/bezopasnost/int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610517" cy="62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55318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Интернет: лучший друг или коварный враг?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356993"/>
            <a:ext cx="3600400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Интернет был другом, соблюдайте простые правила!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времени ты можешь провести за компьютером?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Детям в возрасте от 7 до 11 лет разрешается находиться за компьютером не более 30 минут в день!</a:t>
            </a:r>
          </a:p>
          <a:p>
            <a:r>
              <a:rPr lang="ru-RU" dirty="0" smtClean="0"/>
              <a:t>Растущему организму необходимо движение, прогулки на свежем воздухе о живое общение со сверстниками!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Будьте здоровы!</a:t>
            </a:r>
            <a:br>
              <a:rPr lang="ru-RU" dirty="0" smtClean="0"/>
            </a:br>
            <a:r>
              <a:rPr lang="ru-RU" dirty="0" smtClean="0"/>
              <a:t> Не дайте паутине окутать </a:t>
            </a:r>
            <a:br>
              <a:rPr lang="ru-RU" dirty="0" smtClean="0"/>
            </a:br>
            <a:r>
              <a:rPr lang="ru-RU" dirty="0" smtClean="0"/>
              <a:t>себя в сети!</a:t>
            </a:r>
            <a:endParaRPr lang="ru-RU" dirty="0"/>
          </a:p>
        </p:txBody>
      </p:sp>
      <p:pic>
        <p:nvPicPr>
          <p:cNvPr id="4" name="Picture 2" descr="http://funik.ru/uploads/images/07_2015/19/6_f18b753a944d3bbca48e497c852ba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94995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придумайте и нарисуйте свой знак, посвященный безопасности в Интернете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4797152"/>
            <a:ext cx="1656184" cy="136815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нак запрета 4"/>
          <p:cNvSpPr/>
          <p:nvPr/>
        </p:nvSpPr>
        <p:spPr>
          <a:xfrm>
            <a:off x="5724128" y="4077072"/>
            <a:ext cx="1728192" cy="1656184"/>
          </a:xfrm>
          <a:prstGeom prst="noSmoking">
            <a:avLst>
              <a:gd name="adj" fmla="val 11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555776" y="476672"/>
            <a:ext cx="1584176" cy="1512168"/>
          </a:xfrm>
          <a:prstGeom prst="frame">
            <a:avLst>
              <a:gd name="adj1" fmla="val 1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/>
              <a:t>Нельзя сообщать информацию о себе и своей семье незнакомым людям, даже если они тебе кажутся хорошими!!!</a:t>
            </a:r>
            <a:endParaRPr lang="ru-RU" sz="2500" dirty="0"/>
          </a:p>
        </p:txBody>
      </p:sp>
      <p:sp>
        <p:nvSpPr>
          <p:cNvPr id="3" name="AutoShape 2" descr="https://kids.kaspersky.ru/wp-content/uploads/sites/2/2015/11/kids_advice_list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02504" cy="46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539552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Ты молодец!!! </a:t>
            </a:r>
            <a:br>
              <a:rPr lang="ru-RU" sz="3000" dirty="0" smtClean="0"/>
            </a:br>
            <a:r>
              <a:rPr lang="ru-RU" sz="3000" dirty="0" smtClean="0"/>
              <a:t>Правильно поступил! За добрыми словами в Интернете могут скрываться преступники</a:t>
            </a:r>
            <a:endParaRPr lang="ru-RU" sz="3000" dirty="0"/>
          </a:p>
        </p:txBody>
      </p:sp>
      <p:pic>
        <p:nvPicPr>
          <p:cNvPr id="2050" name="Picture 2" descr="http://www.uszn40.ru/userfiles1/22_0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632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539552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 поторопился! </a:t>
            </a:r>
            <a:br>
              <a:rPr lang="ru-RU" dirty="0" smtClean="0"/>
            </a:br>
            <a:r>
              <a:rPr lang="ru-RU" dirty="0" smtClean="0"/>
              <a:t>Со счета телефона могут снять все деньги!</a:t>
            </a:r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7584" y="6021288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886700" cy="22616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 поступил правильно! </a:t>
            </a:r>
            <a:br>
              <a:rPr lang="ru-RU" dirty="0" smtClean="0"/>
            </a:br>
            <a:r>
              <a:rPr lang="ru-RU" dirty="0" smtClean="0"/>
              <a:t>Нужно быть осторожным и не вводить свой номер телефона на незнакомых сайтах!</a:t>
            </a:r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7584" y="6021288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Презентацию подготовила учитель информатики </a:t>
            </a:r>
          </a:p>
          <a:p>
            <a:pPr marL="0" indent="0">
              <a:buNone/>
            </a:pPr>
            <a:r>
              <a:rPr lang="ru-RU" dirty="0" smtClean="0"/>
              <a:t>МБОУ СОШ №2 </a:t>
            </a:r>
            <a:r>
              <a:rPr lang="ru-RU" dirty="0" err="1" smtClean="0"/>
              <a:t>г.Лобня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Скрябина О.А.</a:t>
            </a:r>
          </a:p>
          <a:p>
            <a:pPr marL="0" indent="0">
              <a:buNone/>
            </a:pPr>
            <a:r>
              <a:rPr lang="ru-RU" dirty="0" smtClean="0"/>
              <a:t>2016г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5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ng-images.ru/wp-content/uploads/2015/02/02/3936/png/keyboard_PNG58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04" y="2837158"/>
            <a:ext cx="3580656" cy="35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Загадка №2.</a:t>
            </a:r>
          </a:p>
          <a:p>
            <a:pPr marL="0" indent="0">
              <a:buNone/>
            </a:pPr>
            <a:r>
              <a:rPr lang="ru-RU" dirty="0"/>
              <a:t>Нет, она – не пианино,</a:t>
            </a:r>
            <a:br>
              <a:rPr lang="ru-RU" dirty="0"/>
            </a:br>
            <a:r>
              <a:rPr lang="ru-RU" dirty="0"/>
              <a:t>только клавиш в ней – не счесть!</a:t>
            </a:r>
            <a:br>
              <a:rPr lang="ru-RU" dirty="0"/>
            </a:br>
            <a:r>
              <a:rPr lang="ru-RU" dirty="0"/>
              <a:t>Алфавита там картина,</a:t>
            </a:r>
            <a:br>
              <a:rPr lang="ru-RU" dirty="0"/>
            </a:br>
            <a:r>
              <a:rPr lang="ru-RU" dirty="0"/>
              <a:t>знаки, цифры тоже есть.</a:t>
            </a:r>
            <a:br>
              <a:rPr lang="ru-RU" dirty="0"/>
            </a:br>
            <a:r>
              <a:rPr lang="ru-RU" dirty="0"/>
              <a:t>Очень тонкая натура.</a:t>
            </a:r>
            <a:br>
              <a:rPr lang="ru-RU" dirty="0"/>
            </a:br>
            <a:r>
              <a:rPr lang="ru-RU" dirty="0"/>
              <a:t>Имя ей ...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17641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4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chnoservice.ucoz.ru/komp/Central_Un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7641"/>
            <a:ext cx="3117059" cy="31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№3.</a:t>
            </a:r>
          </a:p>
          <a:p>
            <a:pPr marL="0" indent="0">
              <a:buNone/>
            </a:pPr>
            <a:r>
              <a:rPr lang="ru-RU" dirty="0"/>
              <a:t>Чудо-юдо чемодан</a:t>
            </a:r>
            <a:br>
              <a:rPr lang="ru-RU" dirty="0"/>
            </a:br>
            <a:r>
              <a:rPr lang="ru-RU" dirty="0"/>
              <a:t>Лампа, кнопка да карман.</a:t>
            </a:r>
            <a:br>
              <a:rPr lang="ru-RU" dirty="0"/>
            </a:br>
            <a:r>
              <a:rPr lang="ru-RU" dirty="0"/>
              <a:t>Он окутан проводами</a:t>
            </a:r>
            <a:br>
              <a:rPr lang="ru-RU" dirty="0"/>
            </a:br>
            <a:r>
              <a:rPr lang="ru-RU" dirty="0"/>
              <a:t>Словно город Амстердам.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17641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oprezi.ru/fl/image.raw?view=image&amp;type=img&amp;id=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37646"/>
            <a:ext cx="4379677" cy="43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№4.</a:t>
            </a:r>
          </a:p>
          <a:p>
            <a:pPr marL="0" indent="0">
              <a:buNone/>
            </a:pPr>
            <a:r>
              <a:rPr lang="ru-RU" dirty="0"/>
              <a:t>То-то радость, то-то смех</a:t>
            </a:r>
            <a:br>
              <a:rPr lang="ru-RU" dirty="0"/>
            </a:br>
            <a:r>
              <a:rPr lang="ru-RU" dirty="0"/>
              <a:t>На бумаге, без огрех,</a:t>
            </a:r>
            <a:br>
              <a:rPr lang="ru-RU" dirty="0"/>
            </a:br>
            <a:r>
              <a:rPr lang="ru-RU" dirty="0"/>
              <a:t>Из какой коробки лезет</a:t>
            </a:r>
            <a:br>
              <a:rPr lang="ru-RU" dirty="0"/>
            </a:br>
            <a:r>
              <a:rPr lang="ru-RU" dirty="0"/>
              <a:t>Текст на удивленье всех</a:t>
            </a:r>
            <a:r>
              <a:rPr lang="ru-RU" dirty="0" smtClean="0"/>
              <a:t>?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2" y="314096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8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no-mv.de/wp-content/uploads/2016/03/automatischer-mauskl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3782"/>
            <a:ext cx="3312368" cy="25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№5.</a:t>
            </a:r>
          </a:p>
          <a:p>
            <a:pPr marL="0" indent="0">
              <a:buNone/>
            </a:pPr>
            <a:r>
              <a:rPr lang="ru-RU" dirty="0"/>
              <a:t>По ковру зверек бежит,</a:t>
            </a:r>
            <a:br>
              <a:rPr lang="ru-RU" dirty="0"/>
            </a:br>
            <a:r>
              <a:rPr lang="ru-RU" dirty="0"/>
              <a:t>То замрет, то закружит,</a:t>
            </a:r>
            <a:br>
              <a:rPr lang="ru-RU" dirty="0"/>
            </a:br>
            <a:r>
              <a:rPr lang="ru-RU" dirty="0"/>
              <a:t>Коврика не покидает,</a:t>
            </a:r>
            <a:br>
              <a:rPr lang="ru-RU" dirty="0"/>
            </a:br>
            <a:r>
              <a:rPr lang="ru-RU" dirty="0"/>
              <a:t>Что за зверь, кто угадает</a:t>
            </a:r>
            <a:r>
              <a:rPr lang="ru-RU" dirty="0" smtClean="0"/>
              <a:t>?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2" y="314096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5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onizer.net/files/Real_Vista_2/orig/lcd_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7332"/>
            <a:ext cx="3908012" cy="39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№6.</a:t>
            </a:r>
          </a:p>
          <a:p>
            <a:pPr marL="0" indent="0">
              <a:buNone/>
            </a:pPr>
            <a:r>
              <a:rPr lang="ru-RU" dirty="0"/>
              <a:t>На столе он перед нами,</a:t>
            </a:r>
            <a:br>
              <a:rPr lang="ru-RU" dirty="0"/>
            </a:br>
            <a:r>
              <a:rPr lang="ru-RU" dirty="0"/>
              <a:t>на него направлен взор,</a:t>
            </a:r>
            <a:br>
              <a:rPr lang="ru-RU" dirty="0"/>
            </a:br>
            <a:r>
              <a:rPr lang="ru-RU" dirty="0"/>
              <a:t>подчиняется программе,</a:t>
            </a:r>
            <a:br>
              <a:rPr lang="ru-RU" dirty="0"/>
            </a:br>
            <a:r>
              <a:rPr lang="ru-RU" dirty="0"/>
              <a:t>носит имя...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2" y="314096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9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rketpov.ru/images/item/16/200611882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69" y="3429000"/>
            <a:ext cx="3807097" cy="24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№7.</a:t>
            </a:r>
          </a:p>
          <a:p>
            <a:pPr marL="0" indent="0">
              <a:buNone/>
            </a:pPr>
            <a:r>
              <a:rPr lang="ru-RU" dirty="0"/>
              <a:t>Если что-то отключить,</a:t>
            </a:r>
            <a:br>
              <a:rPr lang="ru-RU" dirty="0"/>
            </a:br>
            <a:r>
              <a:rPr lang="ru-RU" dirty="0"/>
              <a:t>То компьютер замолчит,</a:t>
            </a:r>
            <a:br>
              <a:rPr lang="ru-RU" dirty="0"/>
            </a:br>
            <a:r>
              <a:rPr lang="ru-RU" dirty="0"/>
              <a:t>Тугоухий, как медведь —</a:t>
            </a:r>
            <a:br>
              <a:rPr lang="ru-RU" dirty="0"/>
            </a:br>
            <a:r>
              <a:rPr lang="ru-RU" dirty="0"/>
              <a:t>Ничего не сможет спеть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2" y="314096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ikolaev.freeads.in.ua/content/root/users/2013/20130123/u255933/images/201301/f20130123130747-3694821-cute-laptop-on-white-background-vector-illustra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17746"/>
            <a:ext cx="4739680" cy="35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Весёлая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916832"/>
            <a:ext cx="5527526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Загадка №8.</a:t>
            </a:r>
          </a:p>
          <a:p>
            <a:pPr marL="0" indent="0">
              <a:buNone/>
            </a:pPr>
            <a:r>
              <a:rPr lang="ru-RU" dirty="0"/>
              <a:t>Он умен не по годам</a:t>
            </a:r>
            <a:br>
              <a:rPr lang="ru-RU" dirty="0"/>
            </a:br>
            <a:r>
              <a:rPr lang="ru-RU" dirty="0"/>
              <a:t>И похож на чемодан.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62" y="3109148"/>
            <a:ext cx="3018459" cy="3219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4266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увидеть ответ, нажмите на знак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0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211</TotalTime>
  <Words>432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Клавиатура</vt:lpstr>
      <vt:lpstr>Интернет: лучший друг или коварный враг?</vt:lpstr>
      <vt:lpstr>Весёлая разминка</vt:lpstr>
      <vt:lpstr>Весёлая разминка</vt:lpstr>
      <vt:lpstr>Весёлая разминка</vt:lpstr>
      <vt:lpstr>Весёлая разминка</vt:lpstr>
      <vt:lpstr>Весёлая разминка</vt:lpstr>
      <vt:lpstr>Весёлая разминка</vt:lpstr>
      <vt:lpstr>Весёлая разминка</vt:lpstr>
      <vt:lpstr>Весёлая разминка</vt:lpstr>
      <vt:lpstr>Весёлая разминка</vt:lpstr>
      <vt:lpstr>Зачем нам нужен Интернет?</vt:lpstr>
      <vt:lpstr>Польза Интернета?</vt:lpstr>
      <vt:lpstr>Привет! Я хочу с тобой дружить. Расскажи о себе: где ты живёшь, кто твои родители?  </vt:lpstr>
      <vt:lpstr>Старый друг лучше  новых двух</vt:lpstr>
      <vt:lpstr>Что лучше?</vt:lpstr>
      <vt:lpstr>Общение должно быть приятным!</vt:lpstr>
      <vt:lpstr>Физкультминутка</vt:lpstr>
      <vt:lpstr>Презентация PowerPoint</vt:lpstr>
      <vt:lpstr>Что делать?</vt:lpstr>
      <vt:lpstr>Чтобы скачать программу, отправьте смс на номер…</vt:lpstr>
      <vt:lpstr>Интернет: лучший друг или коварный враг?</vt:lpstr>
      <vt:lpstr>Сколько времени ты можешь провести за компьютером?</vt:lpstr>
      <vt:lpstr>Будьте здоровы!  Не дайте паутине окутать  себя в сети!</vt:lpstr>
      <vt:lpstr>Задание: придумайте и нарисуйте свой знак, посвященный безопасности в Интернете</vt:lpstr>
      <vt:lpstr>Нельзя сообщать информацию о себе и своей семье незнакомым людям, даже если они тебе кажутся хорошими!!!</vt:lpstr>
      <vt:lpstr>Ты молодец!!!  Правильно поступил! За добрыми словами в Интернете могут скрываться преступники</vt:lpstr>
      <vt:lpstr>Ты поторопился!  Со счета телефона могут снять все деньги!</vt:lpstr>
      <vt:lpstr>Ты поступил правильно!  Нужно быть осторожным и не вводить свой номер телефона на незнакомых сайтах!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Интернет: лучший друг или коварный враг?</dc:title>
  <dc:creator>SD</dc:creator>
  <cp:lastModifiedBy>SD</cp:lastModifiedBy>
  <cp:revision>20</cp:revision>
  <dcterms:created xsi:type="dcterms:W3CDTF">2016-08-25T13:56:54Z</dcterms:created>
  <dcterms:modified xsi:type="dcterms:W3CDTF">2016-08-28T20:23:17Z</dcterms:modified>
</cp:coreProperties>
</file>