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1" r:id="rId2"/>
    <p:sldId id="274" r:id="rId3"/>
    <p:sldId id="257" r:id="rId4"/>
    <p:sldId id="258" r:id="rId5"/>
    <p:sldId id="259" r:id="rId6"/>
    <p:sldId id="260" r:id="rId7"/>
    <p:sldId id="262" r:id="rId8"/>
    <p:sldId id="275" r:id="rId9"/>
    <p:sldId id="273" r:id="rId10"/>
    <p:sldId id="282" r:id="rId11"/>
    <p:sldId id="283" r:id="rId12"/>
    <p:sldId id="277" r:id="rId13"/>
    <p:sldId id="284" r:id="rId14"/>
    <p:sldId id="285" r:id="rId15"/>
    <p:sldId id="278" r:id="rId16"/>
    <p:sldId id="276" r:id="rId17"/>
    <p:sldId id="280" r:id="rId18"/>
    <p:sldId id="261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3C3022F-B7BF-43AD-B5B4-6A3AE639CB05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B85B759-2E78-4178-9D21-E44B10E606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22F-B7BF-43AD-B5B4-6A3AE639CB05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B759-2E78-4178-9D21-E44B10E606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22F-B7BF-43AD-B5B4-6A3AE639CB05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B759-2E78-4178-9D21-E44B10E606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3C3022F-B7BF-43AD-B5B4-6A3AE639CB05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B85B759-2E78-4178-9D21-E44B10E606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3C3022F-B7BF-43AD-B5B4-6A3AE639CB05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B85B759-2E78-4178-9D21-E44B10E606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22F-B7BF-43AD-B5B4-6A3AE639CB05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B759-2E78-4178-9D21-E44B10E606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22F-B7BF-43AD-B5B4-6A3AE639CB05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B759-2E78-4178-9D21-E44B10E606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C3022F-B7BF-43AD-B5B4-6A3AE639CB05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85B759-2E78-4178-9D21-E44B10E606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22F-B7BF-43AD-B5B4-6A3AE639CB05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5B759-2E78-4178-9D21-E44B10E606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3C3022F-B7BF-43AD-B5B4-6A3AE639CB05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B85B759-2E78-4178-9D21-E44B10E606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3C3022F-B7BF-43AD-B5B4-6A3AE639CB05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B85B759-2E78-4178-9D21-E44B10E606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3C3022F-B7BF-43AD-B5B4-6A3AE639CB05}" type="datetimeFigureOut">
              <a:rPr lang="ru-RU" smtClean="0"/>
              <a:pPr/>
              <a:t>26.11.2015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B85B759-2E78-4178-9D21-E44B10E606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Тема исследования: «Родники моего села»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Цель исследования: </a:t>
            </a:r>
          </a:p>
          <a:p>
            <a:r>
              <a:rPr lang="ru-RU" dirty="0" smtClean="0"/>
              <a:t>1) узнать как образуются родники; </a:t>
            </a:r>
          </a:p>
          <a:p>
            <a:r>
              <a:rPr lang="ru-RU" dirty="0" smtClean="0"/>
              <a:t>2) каких видов бывают родники;</a:t>
            </a:r>
          </a:p>
          <a:p>
            <a:r>
              <a:rPr lang="ru-RU" dirty="0" smtClean="0"/>
              <a:t>3) какие виды родников существуют в селе </a:t>
            </a:r>
            <a:r>
              <a:rPr lang="ru-RU" dirty="0" err="1" smtClean="0"/>
              <a:t>Купчегень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По пути к роднику мы увидели вот такие бревна. Мне стало интересно откуда они здесь и почему они такой формы.</a:t>
            </a:r>
            <a:endParaRPr lang="ru-RU" sz="2400" dirty="0"/>
          </a:p>
        </p:txBody>
      </p:sp>
      <p:pic>
        <p:nvPicPr>
          <p:cNvPr id="8194" name="Picture 2" descr="G:\DCIM\100LGDSC\CAM013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Немного присмотревшись, я увидел на них ржавые гвозди. Я сразу понял, что это не просто бревна. Но об этом потом…</a:t>
            </a:r>
            <a:endParaRPr lang="ru-RU" sz="2400" dirty="0"/>
          </a:p>
        </p:txBody>
      </p:sp>
      <p:pic>
        <p:nvPicPr>
          <p:cNvPr id="9218" name="Picture 2" descr="G:\DCIM\100LGDSC\CAM013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916" y="1600200"/>
            <a:ext cx="6498167" cy="4873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 получасовой ходьбы мы с мамой наконец то добрались до родника.</a:t>
            </a:r>
            <a:endParaRPr lang="ru-RU" dirty="0"/>
          </a:p>
        </p:txBody>
      </p:sp>
      <p:pic>
        <p:nvPicPr>
          <p:cNvPr id="5122" name="Picture 2" descr="F:\DCIM\.thumbnails\144567603257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91680" y="1484784"/>
            <a:ext cx="5112568" cy="4116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То, что я увидел было похоже на загадку. Родник вытекал прямо из под большого камня! Да, это грунтовый родник. </a:t>
            </a:r>
            <a:endParaRPr lang="ru-RU" sz="2400" dirty="0"/>
          </a:p>
        </p:txBody>
      </p:sp>
      <p:pic>
        <p:nvPicPr>
          <p:cNvPr id="4" name="Picture 2" descr="F:\DCIM\.thumbnails\144567599052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63688" y="2204864"/>
            <a:ext cx="4870176" cy="3652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3154362"/>
          </a:xfrm>
        </p:spPr>
        <p:txBody>
          <a:bodyPr>
            <a:normAutofit/>
          </a:bodyPr>
          <a:lstStyle/>
          <a:p>
            <a:r>
              <a:rPr lang="ru-RU" dirty="0" smtClean="0"/>
              <a:t>Высачиваясь каплями из-под камней, родник собирался в небольшой водоем. Вода в нем прозрачная и чистая.</a:t>
            </a:r>
            <a:endParaRPr lang="ru-RU" dirty="0"/>
          </a:p>
        </p:txBody>
      </p:sp>
      <p:pic>
        <p:nvPicPr>
          <p:cNvPr id="3074" name="Picture 2" descr="F:\DCIM\.thumbnails\144567582104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55776" y="3645024"/>
            <a:ext cx="2286000" cy="304800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79432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Прямо рядом с родником я заметил белые ленточки – </a:t>
            </a:r>
            <a:r>
              <a:rPr lang="en-US" sz="2400" dirty="0" smtClean="0"/>
              <a:t>j</a:t>
            </a:r>
            <a:r>
              <a:rPr lang="ru-RU" sz="2400" dirty="0" err="1" smtClean="0"/>
              <a:t>алама</a:t>
            </a:r>
            <a:r>
              <a:rPr lang="ru-RU" sz="2400" dirty="0" smtClean="0"/>
              <a:t>. У алтайцев есть обычай привязывать </a:t>
            </a:r>
            <a:r>
              <a:rPr lang="en-US" sz="2400" dirty="0" smtClean="0"/>
              <a:t>j</a:t>
            </a:r>
            <a:r>
              <a:rPr lang="ru-RU" sz="2400" dirty="0" err="1" smtClean="0"/>
              <a:t>алама</a:t>
            </a:r>
            <a:r>
              <a:rPr lang="ru-RU" sz="2400" dirty="0" smtClean="0"/>
              <a:t> в священных и сакральных местах. Значит </a:t>
            </a:r>
            <a:r>
              <a:rPr lang="ru-RU" sz="2400" dirty="0" err="1" smtClean="0"/>
              <a:t>Кожолу</a:t>
            </a:r>
            <a:r>
              <a:rPr lang="ru-RU" sz="2400" dirty="0" smtClean="0"/>
              <a:t> не простой родник, а </a:t>
            </a:r>
            <a:r>
              <a:rPr lang="ru-RU" sz="2400" dirty="0" err="1" smtClean="0"/>
              <a:t>аржан</a:t>
            </a:r>
            <a:r>
              <a:rPr lang="ru-RU" sz="2400" dirty="0" smtClean="0"/>
              <a:t> </a:t>
            </a:r>
            <a:r>
              <a:rPr lang="ru-RU" sz="2400" dirty="0" err="1" smtClean="0"/>
              <a:t>суу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6146" name="Picture 2" descr="F:\DCIM\.thumbnails\144567743792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43808" y="3356992"/>
            <a:ext cx="2286000" cy="30480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Мы привязывали</a:t>
            </a:r>
            <a:r>
              <a:rPr lang="en-US" sz="2000" dirty="0" smtClean="0"/>
              <a:t> j</a:t>
            </a:r>
            <a:r>
              <a:rPr lang="ru-RU" sz="2000" dirty="0" err="1" smtClean="0"/>
              <a:t>алама</a:t>
            </a:r>
            <a:r>
              <a:rPr lang="ru-RU" sz="2000" dirty="0" smtClean="0"/>
              <a:t>, когда ездили на другой родник. Он расположен в малом </a:t>
            </a:r>
            <a:r>
              <a:rPr lang="ru-RU" sz="2000" dirty="0" err="1" smtClean="0"/>
              <a:t>Кожолу</a:t>
            </a:r>
            <a:r>
              <a:rPr lang="ru-RU" sz="2000" dirty="0" smtClean="0"/>
              <a:t>.   Это было 4 года назад.</a:t>
            </a:r>
            <a:endParaRPr lang="ru-RU" sz="2000" dirty="0"/>
          </a:p>
        </p:txBody>
      </p:sp>
      <p:pic>
        <p:nvPicPr>
          <p:cNvPr id="5" name="Содержимое 3" descr="D:\Мои документы\Фотографий\Фотографий 2\МАЙ\DSC00504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32401"/>
            <a:ext cx="7467600" cy="420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DCIM\.thumbnails\14456785519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0" y="2513012"/>
            <a:ext cx="2286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smtClean="0"/>
              <a:t>Исследовательская работа</a:t>
            </a: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15212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Родники бывают 3 типов: верховодки, грунтовые и артезианские. 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Дима\Desktop\CAM0115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484784"/>
            <a:ext cx="4680520" cy="518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 нашем селе есть родники верховодные, которые берут свое начало в реках Ильгумень и Копчиген. Есть грунтовые родники, которые мы называем </a:t>
            </a:r>
            <a:r>
              <a:rPr lang="ru-RU" sz="1800" dirty="0" err="1" smtClean="0"/>
              <a:t>аржан</a:t>
            </a:r>
            <a:r>
              <a:rPr lang="ru-RU" sz="1800" dirty="0" smtClean="0"/>
              <a:t> </a:t>
            </a:r>
            <a:r>
              <a:rPr lang="ru-RU" sz="1800" dirty="0" err="1" smtClean="0"/>
              <a:t>суу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Содержимое 3" descr="C:\Users\Дима\Desktop\CAM01157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815638" y="1647103"/>
            <a:ext cx="4750724" cy="4779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Это родник верховодка. Он вытекает из реки </a:t>
            </a:r>
            <a:r>
              <a:rPr lang="ru-RU" dirty="0" err="1" smtClean="0"/>
              <a:t>Копчиген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Содержимое 3" descr="C:\Users\Дима\Desktop\CAM01158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412776"/>
            <a:ext cx="381642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>2 октября 2015 года я измерил температуру воды в двух родниках. Она составляла 1-2 градуса. Температура воздуха составляла 13 градусов. Вывод: температура воды выше температуры воздуха на 10 градусов. </a:t>
            </a:r>
            <a:endParaRPr lang="ru-RU" sz="2000" dirty="0"/>
          </a:p>
        </p:txBody>
      </p:sp>
      <p:pic>
        <p:nvPicPr>
          <p:cNvPr id="4" name="Содержимое 3" descr="C:\Users\Дима\Desktop\CAM01154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93125" y="1773872"/>
            <a:ext cx="3395749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Вода в роднике особенно вкусная.</a:t>
            </a:r>
            <a:endParaRPr lang="ru-RU" sz="1800" dirty="0"/>
          </a:p>
        </p:txBody>
      </p:sp>
      <p:pic>
        <p:nvPicPr>
          <p:cNvPr id="4" name="Содержимое 3" descr="C:\Users\Дима\Desktop\CAM01155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93125" y="1773872"/>
            <a:ext cx="3395749" cy="452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Сегодня я хочу рассказать вам про самое интересное и увлекательное исследование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Родник </a:t>
            </a:r>
            <a:r>
              <a:rPr lang="ru-RU" dirty="0" err="1" smtClean="0"/>
              <a:t>Кожолу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Этот родник относится к грунтовому типу. Он берет свое начало прямо из-под земли. И так…24 октября 2015 года.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DCIM\.thumbnails\14456757672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1" y="1772816"/>
            <a:ext cx="5160573" cy="3870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Пройдя немного от села в сторону </a:t>
            </a:r>
            <a:r>
              <a:rPr lang="ru-RU" sz="2000" dirty="0" err="1" smtClean="0"/>
              <a:t>Кожолу</a:t>
            </a:r>
            <a:r>
              <a:rPr lang="ru-RU" sz="2000" dirty="0" smtClean="0"/>
              <a:t>, мы заметили маленький ручеек, покрытый ледяной кромкой. Стало понятно, что мы совсем скоро найдем и сам родник.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Родник </a:t>
            </a:r>
            <a:r>
              <a:rPr lang="ru-RU" dirty="0" err="1" smtClean="0"/>
              <a:t>Кожолу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6" name="Picture 2" descr="F:\DCIM\.thumbnails\14456753655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86000"/>
            <a:ext cx="4332312" cy="32492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83</TotalTime>
  <Words>307</Words>
  <Application>Microsoft Office PowerPoint</Application>
  <PresentationFormat>Экран (4:3)</PresentationFormat>
  <Paragraphs>23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Тема исследования: «Родники моего села»</vt:lpstr>
      <vt:lpstr>Родники бывают 3 типов: верховодки, грунтовые и артезианские. </vt:lpstr>
      <vt:lpstr>В нашем селе есть родники верховодные, которые берут свое начало в реках Ильгумень и Копчиген. Есть грунтовые родники, которые мы называем аржан суу.</vt:lpstr>
      <vt:lpstr>Это родник верховодка. Он вытекает из реки Копчиген. </vt:lpstr>
      <vt:lpstr>  2 октября 2015 года я измерил температуру воды в двух родниках. Она составляла 1-2 градуса. Температура воздуха составляла 13 градусов. Вывод: температура воды выше температуры воздуха на 10 градусов. </vt:lpstr>
      <vt:lpstr>Вода в роднике особенно вкусная.</vt:lpstr>
      <vt:lpstr>  Сегодня я хочу рассказать вам про самое интересное и увлекательное исследование </vt:lpstr>
      <vt:lpstr>Этот родник относится к грунтовому типу. Он берет свое начало прямо из-под земли. И так…24 октября 2015 года.</vt:lpstr>
      <vt:lpstr>Пройдя немного от села в сторону Кожолу, мы заметили маленький ручеек, покрытый ледяной кромкой. Стало понятно, что мы совсем скоро найдем и сам родник.</vt:lpstr>
      <vt:lpstr>По пути к роднику мы увидели вот такие бревна. Мне стало интересно откуда они здесь и почему они такой формы.</vt:lpstr>
      <vt:lpstr>Немного присмотревшись, я увидел на них ржавые гвозди. Я сразу понял, что это не просто бревна. Но об этом потом…</vt:lpstr>
      <vt:lpstr>После получасовой ходьбы мы с мамой наконец то добрались до родника.</vt:lpstr>
      <vt:lpstr>То, что я увидел было похоже на загадку. Родник вытекал прямо из под большого камня! Да, это грунтовый родник. </vt:lpstr>
      <vt:lpstr>Высачиваясь каплями из-под камней, родник собирался в небольшой водоем. Вода в нем прозрачная и чистая.</vt:lpstr>
      <vt:lpstr>Прямо рядом с родником я заметил белые ленточки – jалама. У алтайцев есть обычай привязывать jалама в священных и сакральных местах. Значит Кожолу не простой родник, а аржан суу. </vt:lpstr>
      <vt:lpstr> Мы привязывали jалама, когда ездили на другой родник. Он расположен в малом Кожолу.   Это было 4 года назад.</vt:lpstr>
      <vt:lpstr>Презентация PowerPoint</vt:lpstr>
      <vt:lpstr>Исследовательская работа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математика 5</cp:lastModifiedBy>
  <cp:revision>11</cp:revision>
  <dcterms:created xsi:type="dcterms:W3CDTF">2015-09-27T12:14:18Z</dcterms:created>
  <dcterms:modified xsi:type="dcterms:W3CDTF">2015-11-26T15:21:51Z</dcterms:modified>
</cp:coreProperties>
</file>