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2" r:id="rId3"/>
    <p:sldId id="257" r:id="rId4"/>
    <p:sldId id="263" r:id="rId5"/>
    <p:sldId id="258" r:id="rId6"/>
    <p:sldId id="265" r:id="rId7"/>
    <p:sldId id="259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7" autoAdjust="0"/>
  </p:normalViewPr>
  <p:slideViewPr>
    <p:cSldViewPr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6C5B-88D1-4F42-B7A5-2B124928F7E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AF63F-263B-4234-90D7-7DF67B7E4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F63F-263B-4234-90D7-7DF67B7E40C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5984" y="1571612"/>
            <a:ext cx="6390472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ВАРНАВИНСКИЙ ЗАКАЗНИК</a:t>
            </a:r>
            <a:endParaRPr lang="ru-RU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ученик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«а» класса Антонов Владимир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714356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МБОУ </a:t>
            </a:r>
            <a:r>
              <a:rPr lang="ru-RU" sz="2000" dirty="0" err="1" smtClean="0"/>
              <a:t>Варнавинская</a:t>
            </a:r>
            <a:r>
              <a:rPr lang="ru-RU" sz="2000" dirty="0" smtClean="0"/>
              <a:t> СОШ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3429000"/>
            <a:ext cx="6590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Презентация по окружающему миру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643050"/>
            <a:ext cx="7772400" cy="1470025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929306"/>
            <a:ext cx="64008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2015 </a:t>
            </a:r>
            <a:r>
              <a:rPr lang="ru-RU" b="1" dirty="0" smtClean="0">
                <a:solidFill>
                  <a:schemeClr val="tx1"/>
                </a:solidFill>
              </a:rPr>
              <a:t>год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Варнавинский</a:t>
            </a:r>
            <a:r>
              <a:rPr lang="ru-RU" sz="3600" b="1" dirty="0" smtClean="0"/>
              <a:t> государственный природный заказник</a:t>
            </a:r>
            <a:r>
              <a:rPr lang="ru-RU" sz="3600" dirty="0" smtClean="0"/>
              <a:t> </a:t>
            </a:r>
          </a:p>
          <a:p>
            <a:pPr algn="ctr"/>
            <a:r>
              <a:rPr lang="ru-RU" sz="3600" dirty="0" smtClean="0"/>
              <a:t>организован в 1993 году. </a:t>
            </a:r>
            <a:endParaRPr lang="ru-RU" sz="3600" dirty="0"/>
          </a:p>
        </p:txBody>
      </p:sp>
      <p:pic>
        <p:nvPicPr>
          <p:cNvPr id="7170" name="Picture 2" descr="http://www.varnavino.ru/wp-content/themes/varnavino/images/banners/krasnaya-g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4929222" cy="4107685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16-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928662" y="2857496"/>
            <a:ext cx="3512024" cy="2643206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642918"/>
            <a:ext cx="8143932" cy="185738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92867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Цель его создания – сохранение             редких видов растений и животных. </a:t>
            </a:r>
            <a:endParaRPr lang="ru-RU" sz="3600" dirty="0"/>
          </a:p>
        </p:txBody>
      </p:sp>
      <p:pic>
        <p:nvPicPr>
          <p:cNvPr id="6" name="Picture 3" descr="29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5572133" y="2740332"/>
            <a:ext cx="2571768" cy="3661267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192882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Он расположен в восточной части Варнавинского района и тянется вдоль реки Ветлуги.</a:t>
            </a:r>
            <a:r>
              <a:rPr lang="ru-RU" sz="4000" b="1" dirty="0" smtClean="0"/>
              <a:t> </a:t>
            </a:r>
            <a:endParaRPr lang="ru-RU" sz="4000" dirty="0"/>
          </a:p>
        </p:txBody>
      </p:sp>
      <p:pic>
        <p:nvPicPr>
          <p:cNvPr id="5" name="Picture 5" descr="флорищева пусты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572032" cy="3600450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ока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643182"/>
            <a:ext cx="2916237" cy="2187575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714356"/>
            <a:ext cx="7929618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64291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Здесь растут елово-пихтовые леса, а также дубовые рощи, берёзы и осины.</a:t>
            </a:r>
            <a:endParaRPr lang="ru-RU" sz="3600" dirty="0"/>
          </a:p>
        </p:txBody>
      </p:sp>
      <p:pic>
        <p:nvPicPr>
          <p:cNvPr id="4" name="Picture 4" descr="IMG_2919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14348" y="2857496"/>
            <a:ext cx="3810679" cy="3214710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дуб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b="4355"/>
          <a:stretch>
            <a:fillRect/>
          </a:stretch>
        </p:blipFill>
        <p:spPr bwMode="auto">
          <a:xfrm>
            <a:off x="5500694" y="2857496"/>
            <a:ext cx="2768223" cy="3214710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лото &quot;костыль&quot;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571604" y="1000108"/>
            <a:ext cx="6286544" cy="3071834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256"/>
            <a:ext cx="8572560" cy="2000264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357694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 </a:t>
            </a:r>
            <a:r>
              <a:rPr lang="ru-RU" sz="2800" dirty="0" smtClean="0"/>
              <a:t>Болото вошло в состав особо защищенных              участков государственного природного       комплексного заказника </a:t>
            </a:r>
            <a:r>
              <a:rPr lang="ru-RU" sz="2800" dirty="0" err="1" smtClean="0"/>
              <a:t>Варнавинский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dirty="0" smtClean="0"/>
              <a:t>На болоте растет клюква.</a:t>
            </a:r>
            <a:endParaRPr lang="ru-RU" sz="2800" dirty="0"/>
          </a:p>
        </p:txBody>
      </p:sp>
      <p:pic>
        <p:nvPicPr>
          <p:cNvPr id="3074" name="Picture 2" descr="http://handmade-saratov.ru/inc/cache/thumbnails/in_640_480/media/cat/002201.jp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65" y="5072074"/>
            <a:ext cx="2381235" cy="1785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214290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Болото Костыль.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92906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Здесь произрастают охраняемые и редкие растения: кубышка желтая, ветреница лютиковая, купальница европейская, прострел раскрытый, ландыш майский. Есть ягодники: клюква, брусника, черника, голубика, малина, земляника, костяника.</a:t>
            </a:r>
            <a:endParaRPr lang="ru-RU" sz="2800" dirty="0"/>
          </a:p>
        </p:txBody>
      </p:sp>
      <p:pic>
        <p:nvPicPr>
          <p:cNvPr id="4" name="Picture 7" descr="23495438_cd07042f9be28b3ab9d754003315f837"/>
          <p:cNvPicPr>
            <a:picLocks noChangeAspect="1" noChangeArrowheads="1"/>
          </p:cNvPicPr>
          <p:nvPr/>
        </p:nvPicPr>
        <p:blipFill>
          <a:blip r:embed="rId3" cstate="print"/>
          <a:srcRect l="29338" t="8462" r="18756" b="30612"/>
          <a:stretch>
            <a:fillRect/>
          </a:stretch>
        </p:blipFill>
        <p:spPr bwMode="auto">
          <a:xfrm>
            <a:off x="357158" y="357166"/>
            <a:ext cx="1643074" cy="2571768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5" descr="46"/>
          <p:cNvPicPr>
            <a:picLocks noChangeAspect="1" noChangeArrowheads="1"/>
          </p:cNvPicPr>
          <p:nvPr/>
        </p:nvPicPr>
        <p:blipFill>
          <a:blip r:embed="rId4" cstate="print"/>
          <a:srcRect l="18682" r="36948"/>
          <a:stretch>
            <a:fillRect/>
          </a:stretch>
        </p:blipFill>
        <p:spPr bwMode="auto">
          <a:xfrm>
            <a:off x="2071670" y="1071546"/>
            <a:ext cx="1521715" cy="2571768"/>
          </a:xfrm>
          <a:prstGeom prst="rect">
            <a:avLst/>
          </a:prstGeom>
          <a:noFill/>
          <a:ln w="28575">
            <a:solidFill>
              <a:srgbClr val="00642D"/>
            </a:solidFill>
          </a:ln>
        </p:spPr>
      </p:pic>
      <p:pic>
        <p:nvPicPr>
          <p:cNvPr id="6" name="Picture 12" descr="черника"/>
          <p:cNvPicPr>
            <a:picLocks noChangeAspect="1" noChangeArrowheads="1"/>
          </p:cNvPicPr>
          <p:nvPr/>
        </p:nvPicPr>
        <p:blipFill>
          <a:blip r:embed="rId5" cstate="print"/>
          <a:srcRect t="3873" b="10929"/>
          <a:stretch>
            <a:fillRect/>
          </a:stretch>
        </p:blipFill>
        <p:spPr bwMode="auto">
          <a:xfrm rot="16200000">
            <a:off x="6598465" y="1045345"/>
            <a:ext cx="2662241" cy="15716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9" descr="кубыш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0694" y="357166"/>
            <a:ext cx="1705956" cy="25717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8" name="Picture 2" descr="http://itd1.mycdn.me/getImage?photoId=201624877670&amp;photoType=13"/>
          <p:cNvPicPr>
            <a:picLocks noChangeAspect="1" noChangeArrowheads="1"/>
          </p:cNvPicPr>
          <p:nvPr/>
        </p:nvPicPr>
        <p:blipFill>
          <a:blip r:embed="rId7" cstate="print"/>
          <a:srcRect l="28906" r="19531"/>
          <a:stretch>
            <a:fillRect/>
          </a:stretch>
        </p:blipFill>
        <p:spPr bwMode="auto">
          <a:xfrm>
            <a:off x="5500694" y="1285860"/>
            <a:ext cx="1571636" cy="23574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14744" y="4286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Кубышка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желтая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1428736"/>
            <a:ext cx="133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Земляника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642918"/>
            <a:ext cx="115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Черника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2143116"/>
            <a:ext cx="1398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Прострел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раскрытый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2857496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Ландыш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майский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Территория заказника служит местом обитания многих охраняемых и</a:t>
            </a:r>
            <a:r>
              <a:rPr lang="ru-RU" sz="3200" b="1" dirty="0" smtClean="0"/>
              <a:t> редких видов животных</a:t>
            </a:r>
            <a:r>
              <a:rPr lang="ru-RU" sz="3200" dirty="0" smtClean="0"/>
              <a:t> –выхухоли, речного бобра, серого журавля, гадюки обыкновенной, занесенных в красную книгу Нижегородской области. </a:t>
            </a:r>
            <a:endParaRPr lang="ru-RU" sz="3200" dirty="0"/>
          </a:p>
        </p:txBody>
      </p:sp>
      <p:pic>
        <p:nvPicPr>
          <p:cNvPr id="6" name="Picture 8" descr="images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016" b="12000"/>
          <a:stretch>
            <a:fillRect/>
          </a:stretch>
        </p:blipFill>
        <p:spPr bwMode="auto">
          <a:xfrm>
            <a:off x="2786050" y="3000372"/>
            <a:ext cx="2428892" cy="1571636"/>
          </a:xfrm>
          <a:prstGeom prst="rect">
            <a:avLst/>
          </a:prstGeom>
          <a:noFill/>
          <a:ln>
            <a:solidFill>
              <a:srgbClr val="00642D"/>
            </a:solidFill>
          </a:ln>
        </p:spPr>
      </p:pic>
      <p:pic>
        <p:nvPicPr>
          <p:cNvPr id="2050" name="Picture 2" descr="http://im0-tub-ru.yandex.net/i?id=339879509-27-72&amp;n=21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500694" y="4000504"/>
            <a:ext cx="3238523" cy="2428892"/>
          </a:xfrm>
          <a:prstGeom prst="rect">
            <a:avLst/>
          </a:prstGeom>
          <a:noFill/>
          <a:ln>
            <a:solidFill>
              <a:srgbClr val="00642D"/>
            </a:solidFill>
          </a:ln>
        </p:spPr>
      </p:pic>
      <p:pic>
        <p:nvPicPr>
          <p:cNvPr id="2056" name="Picture 8" descr="http://im7-tub-ru.yandex.net/i?id=236464750-12-72&amp;n=21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b="15685"/>
          <a:stretch>
            <a:fillRect/>
          </a:stretch>
        </p:blipFill>
        <p:spPr bwMode="auto">
          <a:xfrm>
            <a:off x="2714612" y="4929198"/>
            <a:ext cx="2428892" cy="1535941"/>
          </a:xfrm>
          <a:prstGeom prst="rect">
            <a:avLst/>
          </a:prstGeom>
          <a:noFill/>
          <a:ln>
            <a:solidFill>
              <a:srgbClr val="00642D"/>
            </a:solidFill>
          </a:ln>
        </p:spPr>
      </p:pic>
      <p:pic>
        <p:nvPicPr>
          <p:cNvPr id="2058" name="Picture 10" descr="http://img1.liveinternet.ru/images/attach/c/7/98/189/98189679_Kraanvogel_Grusgr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14686"/>
            <a:ext cx="1928928" cy="2928958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5643578"/>
            <a:ext cx="185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Серый журавль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3000372"/>
            <a:ext cx="12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Выхухоль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786446" y="3571876"/>
            <a:ext cx="181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Речной бобр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4929198"/>
            <a:ext cx="170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Гадюка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обыкновенная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st-letopisec.3dn.ru/knniga/kniga.jpg"/>
          <p:cNvPicPr>
            <a:picLocks noChangeAspect="1" noChangeArrowheads="1"/>
          </p:cNvPicPr>
          <p:nvPr/>
        </p:nvPicPr>
        <p:blipFill>
          <a:blip r:embed="rId7" cstate="print"/>
          <a:srcRect b="5128"/>
          <a:stretch>
            <a:fillRect/>
          </a:stretch>
        </p:blipFill>
        <p:spPr bwMode="auto">
          <a:xfrm rot="737047">
            <a:off x="7711671" y="2452773"/>
            <a:ext cx="1049308" cy="142213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929322" y="44291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Бобр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g55.mycdn.me/getImage?photoId=520101292902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8604"/>
            <a:ext cx="4357718" cy="3268289"/>
          </a:xfrm>
          <a:prstGeom prst="rect">
            <a:avLst/>
          </a:prstGeom>
          <a:ln w="38100" cap="sq">
            <a:solidFill>
              <a:srgbClr val="0064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4000504"/>
            <a:ext cx="7230184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Берегите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родную природу!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147</Words>
  <Application>Microsoft Office PowerPoint</Application>
  <PresentationFormat>Экран (4:3)</PresentationFormat>
  <Paragraphs>42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32</cp:revision>
  <dcterms:created xsi:type="dcterms:W3CDTF">2013-08-23T08:38:35Z</dcterms:created>
  <dcterms:modified xsi:type="dcterms:W3CDTF">2015-03-01T23:21:47Z</dcterms:modified>
</cp:coreProperties>
</file>